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06" r:id="rId1"/>
    <p:sldMasterId id="2147484245" r:id="rId2"/>
  </p:sldMasterIdLst>
  <p:notesMasterIdLst>
    <p:notesMasterId r:id="rId27"/>
  </p:notesMasterIdLst>
  <p:handoutMasterIdLst>
    <p:handoutMasterId r:id="rId28"/>
  </p:handoutMasterIdLst>
  <p:sldIdLst>
    <p:sldId id="1173" r:id="rId3"/>
    <p:sldId id="1194" r:id="rId4"/>
    <p:sldId id="1195" r:id="rId5"/>
    <p:sldId id="1178" r:id="rId6"/>
    <p:sldId id="1203" r:id="rId7"/>
    <p:sldId id="1191" r:id="rId8"/>
    <p:sldId id="1185" r:id="rId9"/>
    <p:sldId id="1196" r:id="rId10"/>
    <p:sldId id="1193" r:id="rId11"/>
    <p:sldId id="1182" r:id="rId12"/>
    <p:sldId id="1186" r:id="rId13"/>
    <p:sldId id="1187" r:id="rId14"/>
    <p:sldId id="1188" r:id="rId15"/>
    <p:sldId id="1190" r:id="rId16"/>
    <p:sldId id="1204" r:id="rId17"/>
    <p:sldId id="1197" r:id="rId18"/>
    <p:sldId id="1198" r:id="rId19"/>
    <p:sldId id="1199" r:id="rId20"/>
    <p:sldId id="1200" r:id="rId21"/>
    <p:sldId id="1192" r:id="rId22"/>
    <p:sldId id="1205" r:id="rId23"/>
    <p:sldId id="1206" r:id="rId24"/>
    <p:sldId id="1207" r:id="rId25"/>
    <p:sldId id="1166" r:id="rId26"/>
  </p:sldIdLst>
  <p:sldSz cx="9144000" cy="5143500" type="screen16x9"/>
  <p:notesSz cx="9144000" cy="6858000"/>
  <p:defaultText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9E7F10FC-961F-A549-AFBF-B2E1DB378C0F}">
          <p14:sldIdLst>
            <p14:sldId id="1173"/>
            <p14:sldId id="1194"/>
            <p14:sldId id="1195"/>
            <p14:sldId id="1178"/>
            <p14:sldId id="1203"/>
            <p14:sldId id="1191"/>
            <p14:sldId id="1185"/>
            <p14:sldId id="1196"/>
            <p14:sldId id="1193"/>
            <p14:sldId id="1182"/>
            <p14:sldId id="1186"/>
            <p14:sldId id="1187"/>
            <p14:sldId id="1188"/>
            <p14:sldId id="1190"/>
            <p14:sldId id="1204"/>
            <p14:sldId id="1197"/>
            <p14:sldId id="1198"/>
            <p14:sldId id="1199"/>
            <p14:sldId id="1200"/>
            <p14:sldId id="1192"/>
            <p14:sldId id="1205"/>
            <p14:sldId id="1206"/>
            <p14:sldId id="1207"/>
            <p14:sldId id="1166"/>
          </p14:sldIdLst>
        </p14:section>
      </p14:sectionLst>
    </p:ext>
    <p:ext uri="{EFAFB233-063F-42B5-8137-9DF3F51BA10A}">
      <p15:sldGuideLst xmlns:p15="http://schemas.microsoft.com/office/powerpoint/2012/main">
        <p15:guide id="1" orient="horz" pos="138">
          <p15:clr>
            <a:srgbClr val="A4A3A4"/>
          </p15:clr>
        </p15:guide>
        <p15:guide id="2" orient="horz" pos="561">
          <p15:clr>
            <a:srgbClr val="A4A3A4"/>
          </p15:clr>
        </p15:guide>
        <p15:guide id="3" orient="horz" pos="984">
          <p15:clr>
            <a:srgbClr val="A4A3A4"/>
          </p15:clr>
        </p15:guide>
        <p15:guide id="4" orient="horz" pos="1831">
          <p15:clr>
            <a:srgbClr val="A4A3A4"/>
          </p15:clr>
        </p15:guide>
        <p15:guide id="5" orient="horz" pos="3102">
          <p15:clr>
            <a:srgbClr val="A4A3A4"/>
          </p15:clr>
        </p15:guide>
        <p15:guide id="6" orient="horz" pos="2255">
          <p15:clr>
            <a:srgbClr val="A4A3A4"/>
          </p15:clr>
        </p15:guide>
        <p15:guide id="7" orient="horz" pos="2680">
          <p15:clr>
            <a:srgbClr val="A4A3A4"/>
          </p15:clr>
        </p15:guide>
        <p15:guide id="8" orient="horz" pos="1406">
          <p15:clr>
            <a:srgbClr val="A4A3A4"/>
          </p15:clr>
        </p15:guide>
        <p15:guide id="9" pos="732">
          <p15:clr>
            <a:srgbClr val="A4A3A4"/>
          </p15:clr>
        </p15:guide>
        <p15:guide id="10" pos="2992">
          <p15:clr>
            <a:srgbClr val="A4A3A4"/>
          </p15:clr>
        </p15:guide>
        <p15:guide id="11" pos="1301">
          <p15:clr>
            <a:srgbClr val="A4A3A4"/>
          </p15:clr>
        </p15:guide>
        <p15:guide id="12" pos="2427">
          <p15:clr>
            <a:srgbClr val="A4A3A4"/>
          </p15:clr>
        </p15:guide>
        <p15:guide id="13" pos="5253">
          <p15:clr>
            <a:srgbClr val="A4A3A4"/>
          </p15:clr>
        </p15:guide>
        <p15:guide id="14" pos="3560">
          <p15:clr>
            <a:srgbClr val="A4A3A4"/>
          </p15:clr>
        </p15:guide>
        <p15:guide id="15" pos="4123">
          <p15:clr>
            <a:srgbClr val="A4A3A4"/>
          </p15:clr>
        </p15:guide>
        <p15:guide id="16" pos="4688">
          <p15:clr>
            <a:srgbClr val="A4A3A4"/>
          </p15:clr>
        </p15:guide>
        <p15:guide id="17" pos="1866">
          <p15:clr>
            <a:srgbClr val="A4A3A4"/>
          </p15:clr>
        </p15:guide>
        <p15:guide id="18" pos="170">
          <p15:clr>
            <a:srgbClr val="A4A3A4"/>
          </p15:clr>
        </p15:guide>
        <p15:guide id="19" pos="5587">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0000"/>
    <a:srgbClr val="68217A"/>
    <a:srgbClr val="FFFFFF"/>
    <a:srgbClr val="CC00CC"/>
    <a:srgbClr val="00FFFF"/>
    <a:srgbClr val="D2D2D2"/>
    <a:srgbClr val="969696"/>
    <a:srgbClr val="333333"/>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87" autoAdjust="0"/>
    <p:restoredTop sz="99531" autoAdjust="0"/>
  </p:normalViewPr>
  <p:slideViewPr>
    <p:cSldViewPr snapToGrid="0">
      <p:cViewPr varScale="1">
        <p:scale>
          <a:sx n="99" d="100"/>
          <a:sy n="99" d="100"/>
        </p:scale>
        <p:origin x="57" y="72"/>
      </p:cViewPr>
      <p:guideLst>
        <p:guide orient="horz" pos="138"/>
        <p:guide orient="horz" pos="561"/>
        <p:guide orient="horz" pos="984"/>
        <p:guide orient="horz" pos="1831"/>
        <p:guide orient="horz" pos="3102"/>
        <p:guide orient="horz" pos="2255"/>
        <p:guide orient="horz" pos="2680"/>
        <p:guide orient="horz" pos="1406"/>
        <p:guide pos="732"/>
        <p:guide pos="2992"/>
        <p:guide pos="1301"/>
        <p:guide pos="2427"/>
        <p:guide pos="5253"/>
        <p:guide pos="3560"/>
        <p:guide pos="4123"/>
        <p:guide pos="4688"/>
        <p:guide pos="1866"/>
        <p:guide pos="170"/>
        <p:guide pos="5587"/>
      </p:guideLst>
    </p:cSldViewPr>
  </p:slideViewPr>
  <p:notesTextViewPr>
    <p:cViewPr>
      <p:scale>
        <a:sx n="100" d="100"/>
        <a:sy n="100" d="100"/>
      </p:scale>
      <p:origin x="0" y="0"/>
    </p:cViewPr>
  </p:notesTextViewPr>
  <p:sorterViewPr>
    <p:cViewPr varScale="1">
      <p:scale>
        <a:sx n="1" d="1"/>
        <a:sy n="1" d="1"/>
      </p:scale>
      <p:origin x="0" y="144"/>
    </p:cViewPr>
  </p:sorterViewPr>
  <p:notesViewPr>
    <p:cSldViewPr showGuides="1">
      <p:cViewPr>
        <p:scale>
          <a:sx n="268" d="100"/>
          <a:sy n="268" d="100"/>
        </p:scale>
        <p:origin x="480" y="10614"/>
      </p:cViewPr>
      <p:guideLst>
        <p:guide orient="horz" pos="2160"/>
        <p:guide pos="288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4/28/2016</a:t>
            </a:fld>
            <a:endParaRPr lang="en-US" dirty="0">
              <a:latin typeface="Segoe UI" pitchFamily="34" charset="0"/>
            </a:endParaRPr>
          </a:p>
        </p:txBody>
      </p:sp>
      <p:sp>
        <p:nvSpPr>
          <p:cNvPr id="8" name="Footer Placeholder 7"/>
          <p:cNvSpPr>
            <a:spLocks noGrp="1"/>
          </p:cNvSpPr>
          <p:nvPr>
            <p:ph type="ftr" sz="quarter" idx="2"/>
          </p:nvPr>
        </p:nvSpPr>
        <p:spPr>
          <a:xfrm>
            <a:off x="0" y="6513910"/>
            <a:ext cx="7726680" cy="249326"/>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7711439" y="6513910"/>
            <a:ext cx="1430444" cy="3429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gif>
</file>

<file path=ppt/media/image30.png>
</file>

<file path=ppt/media/image31.png>
</file>

<file path=ppt/media/image32.jpeg>
</file>

<file path=ppt/media/image4.gif>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6515100"/>
            <a:ext cx="7894320" cy="266973"/>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4/28/2016</a:t>
            </a:fld>
            <a:endParaRPr lang="en-US" dirty="0"/>
          </a:p>
        </p:txBody>
      </p:sp>
      <p:sp>
        <p:nvSpPr>
          <p:cNvPr id="12" name="Notes Placeholder 11"/>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7879079" y="6513910"/>
            <a:ext cx="1262804" cy="3429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685585" rtl="0" eaLnBrk="1" latinLnBrk="0" hangingPunct="1">
      <a:lnSpc>
        <a:spcPct val="90000"/>
      </a:lnSpc>
      <a:spcAft>
        <a:spcPts val="250"/>
      </a:spcAft>
      <a:defRPr sz="600" kern="1200">
        <a:solidFill>
          <a:schemeClr val="tx1"/>
        </a:solidFill>
        <a:latin typeface="Segoe UI Light" pitchFamily="34" charset="0"/>
        <a:ea typeface="+mn-ea"/>
        <a:cs typeface="+mn-cs"/>
      </a:defRPr>
    </a:lvl1pPr>
    <a:lvl2pPr marL="159692" indent="-79351"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2pPr>
    <a:lvl3pPr marL="245986"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3pPr>
    <a:lvl4pPr marL="362034" indent="-110098"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4pPr>
    <a:lvl5pPr marL="461224"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5pPr>
    <a:lvl6pPr marL="1713963" algn="l" defTabSz="685585" rtl="0" eaLnBrk="1" latinLnBrk="0" hangingPunct="1">
      <a:defRPr sz="900" kern="1200">
        <a:solidFill>
          <a:schemeClr val="tx1"/>
        </a:solidFill>
        <a:latin typeface="+mn-lt"/>
        <a:ea typeface="+mn-ea"/>
        <a:cs typeface="+mn-cs"/>
      </a:defRPr>
    </a:lvl6pPr>
    <a:lvl7pPr marL="2056757" algn="l" defTabSz="685585" rtl="0" eaLnBrk="1" latinLnBrk="0" hangingPunct="1">
      <a:defRPr sz="900" kern="1200">
        <a:solidFill>
          <a:schemeClr val="tx1"/>
        </a:solidFill>
        <a:latin typeface="+mn-lt"/>
        <a:ea typeface="+mn-ea"/>
        <a:cs typeface="+mn-cs"/>
      </a:defRPr>
    </a:lvl7pPr>
    <a:lvl8pPr marL="2399549" algn="l" defTabSz="685585" rtl="0" eaLnBrk="1" latinLnBrk="0" hangingPunct="1">
      <a:defRPr sz="900" kern="1200">
        <a:solidFill>
          <a:schemeClr val="tx1"/>
        </a:solidFill>
        <a:latin typeface="+mn-lt"/>
        <a:ea typeface="+mn-ea"/>
        <a:cs typeface="+mn-cs"/>
      </a:defRPr>
    </a:lvl8pPr>
    <a:lvl9pPr marL="2742343" algn="l" defTabSz="685585"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neric Title">
    <p:bg>
      <p:bgRef idx="1001">
        <a:schemeClr val="bg1"/>
      </p:bgRef>
    </p:bg>
    <p:spTree>
      <p:nvGrpSpPr>
        <p:cNvPr id="1" name=""/>
        <p:cNvGrpSpPr/>
        <p:nvPr/>
      </p:nvGrpSpPr>
      <p:grpSpPr>
        <a:xfrm>
          <a:off x="0" y="0"/>
          <a:ext cx="0" cy="0"/>
          <a:chOff x="0" y="0"/>
          <a:chExt cx="0" cy="0"/>
        </a:xfrm>
      </p:grpSpPr>
      <p:sp>
        <p:nvSpPr>
          <p:cNvPr id="8" name="Text Placeholder 4"/>
          <p:cNvSpPr>
            <a:spLocks noGrp="1"/>
          </p:cNvSpPr>
          <p:nvPr>
            <p:ph type="body" sz="quarter" idx="12" hasCustomPrompt="1"/>
          </p:nvPr>
        </p:nvSpPr>
        <p:spPr>
          <a:xfrm>
            <a:off x="272832" y="3217705"/>
            <a:ext cx="4299839" cy="672414"/>
          </a:xfrm>
          <a:prstGeom prst="rect">
            <a:avLst/>
          </a:prstGeom>
          <a:noFill/>
        </p:spPr>
        <p:txBody>
          <a:bodyPr lIns="107536" tIns="80653" rIns="107536" bIns="80653">
            <a:noAutofit/>
          </a:bodyPr>
          <a:lstStyle>
            <a:lvl1pPr marL="0" indent="0">
              <a:spcBef>
                <a:spcPts val="0"/>
              </a:spcBef>
              <a:buNone/>
              <a:defRPr sz="1400" b="0" i="0" spc="0" baseline="0">
                <a:solidFill>
                  <a:srgbClr val="616161"/>
                </a:solidFill>
                <a:latin typeface="Segoe UI"/>
                <a:cs typeface="Segoe UI"/>
              </a:defRPr>
            </a:lvl1pPr>
          </a:lstStyle>
          <a:p>
            <a:pPr lvl="0"/>
            <a:r>
              <a:rPr lang="en-US" dirty="0"/>
              <a:t>Speaker Name</a:t>
            </a:r>
          </a:p>
          <a:p>
            <a:pPr lvl="0"/>
            <a:r>
              <a:rPr lang="en-US" dirty="0"/>
              <a:t>Speaker Title</a:t>
            </a:r>
          </a:p>
        </p:txBody>
      </p:sp>
      <p:sp>
        <p:nvSpPr>
          <p:cNvPr id="11" name="Title 1"/>
          <p:cNvSpPr>
            <a:spLocks noGrp="1"/>
          </p:cNvSpPr>
          <p:nvPr>
            <p:ph type="title" hasCustomPrompt="1"/>
          </p:nvPr>
        </p:nvSpPr>
        <p:spPr>
          <a:xfrm>
            <a:off x="271480" y="1685026"/>
            <a:ext cx="5744007" cy="1359775"/>
          </a:xfrm>
          <a:prstGeom prst="rect">
            <a:avLst/>
          </a:prstGeom>
          <a:noFill/>
        </p:spPr>
        <p:txBody>
          <a:bodyPr lIns="107536" tIns="67211" rIns="107536" bIns="67211" anchor="t" anchorCtr="0"/>
          <a:lstStyle>
            <a:lvl1pPr>
              <a:defRPr sz="3900" spc="-74" baseline="0">
                <a:solidFill>
                  <a:srgbClr val="616161"/>
                </a:solidFill>
              </a:defRPr>
            </a:lvl1pPr>
          </a:lstStyle>
          <a:p>
            <a:r>
              <a:rPr lang="en-US" dirty="0"/>
              <a:t>Presentation title</a:t>
            </a:r>
          </a:p>
        </p:txBody>
      </p:sp>
    </p:spTree>
    <p:extLst>
      <p:ext uri="{BB962C8B-B14F-4D97-AF65-F5344CB8AC3E}">
        <p14:creationId xmlns:p14="http://schemas.microsoft.com/office/powerpoint/2010/main" val="32629670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Test Title">
    <p:bg>
      <p:bgPr>
        <a:solidFill>
          <a:schemeClr val="tx1"/>
        </a:solidFill>
        <a:effectLst/>
      </p:bgPr>
    </p:bg>
    <p:spTree>
      <p:nvGrpSpPr>
        <p:cNvPr id="1" name=""/>
        <p:cNvGrpSpPr/>
        <p:nvPr/>
      </p:nvGrpSpPr>
      <p:grpSpPr>
        <a:xfrm>
          <a:off x="0" y="0"/>
          <a:ext cx="0" cy="0"/>
          <a:chOff x="0" y="0"/>
          <a:chExt cx="0" cy="0"/>
        </a:xfrm>
      </p:grpSpPr>
      <p:pic>
        <p:nvPicPr>
          <p:cNvPr id="10" name="Picture 9" descr="Microsoft.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105" y="235001"/>
            <a:ext cx="1069883" cy="228467"/>
          </a:xfrm>
          <a:prstGeom prst="rect">
            <a:avLst/>
          </a:prstGeom>
        </p:spPr>
      </p:pic>
    </p:spTree>
    <p:extLst>
      <p:ext uri="{BB962C8B-B14F-4D97-AF65-F5344CB8AC3E}">
        <p14:creationId xmlns:p14="http://schemas.microsoft.com/office/powerpoint/2010/main" val="545727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64" y="891883"/>
            <a:ext cx="5678054" cy="1468664"/>
          </a:xfrm>
        </p:spPr>
        <p:txBody>
          <a:bodyPr/>
          <a:lstStyle>
            <a:lvl1pPr marL="0" indent="0">
              <a:buNone/>
              <a:defRPr>
                <a:solidFill>
                  <a:srgbClr val="616161"/>
                </a:solidFill>
              </a:defRPr>
            </a:lvl1pPr>
            <a:lvl2pPr marL="0" indent="0">
              <a:buFontTx/>
              <a:buNone/>
              <a:defRPr sz="1400">
                <a:solidFill>
                  <a:srgbClr val="616161"/>
                </a:solidFill>
              </a:defRPr>
            </a:lvl2pPr>
            <a:lvl3pPr marL="168026" indent="0">
              <a:buNone/>
              <a:defRPr>
                <a:solidFill>
                  <a:srgbClr val="616161"/>
                </a:solidFill>
              </a:defRPr>
            </a:lvl3pPr>
            <a:lvl4pPr marL="336051" indent="0">
              <a:buNone/>
              <a:defRPr>
                <a:solidFill>
                  <a:srgbClr val="616161"/>
                </a:solidFill>
              </a:defRPr>
            </a:lvl4pPr>
            <a:lvl5pPr marL="504077"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05060416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2" y="1568689"/>
            <a:ext cx="5722660" cy="1536374"/>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lvl1pPr>
              <a:defRPr>
                <a:solidFill>
                  <a:srgbClr val="616161"/>
                </a:solidFill>
              </a:defRPr>
            </a:lvl1pPr>
          </a:lstStyle>
          <a:p>
            <a:r>
              <a:rPr lang="en-US" dirty="0"/>
              <a:t>Click to edit Master title style</a:t>
            </a:r>
          </a:p>
        </p:txBody>
      </p:sp>
    </p:spTree>
    <p:extLst>
      <p:ext uri="{BB962C8B-B14F-4D97-AF65-F5344CB8AC3E}">
        <p14:creationId xmlns:p14="http://schemas.microsoft.com/office/powerpoint/2010/main" val="174059817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891883"/>
            <a:ext cx="3024064" cy="1797728"/>
          </a:xfrm>
        </p:spPr>
        <p:txBody>
          <a:bodyPr wrap="square">
            <a:spAutoFit/>
          </a:bodyPr>
          <a:lstStyle>
            <a:lvl1pPr marL="0" indent="0">
              <a:spcBef>
                <a:spcPts val="900"/>
              </a:spcBef>
              <a:buClr>
                <a:schemeClr val="tx1"/>
              </a:buClr>
              <a:buFont typeface="Wingdings" pitchFamily="2" charset="2"/>
              <a:buNone/>
              <a:defRPr sz="2700">
                <a:solidFill>
                  <a:schemeClr val="tx1"/>
                </a:solidFill>
              </a:defRPr>
            </a:lvl1pPr>
            <a:lvl2pPr marL="0" indent="0">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83144" y="899103"/>
            <a:ext cx="2895353" cy="1797728"/>
          </a:xfrm>
        </p:spPr>
        <p:txBody>
          <a:bodyPr wrap="square">
            <a:spAutoFit/>
          </a:bodyPr>
          <a:lstStyle>
            <a:lvl1pPr marL="0" indent="0">
              <a:spcBef>
                <a:spcPts val="900"/>
              </a:spcBef>
              <a:buClr>
                <a:schemeClr val="tx1"/>
              </a:buClr>
              <a:buFont typeface="Wingdings" pitchFamily="2" charset="2"/>
              <a:buNone/>
              <a:defRPr sz="2700">
                <a:solidFill>
                  <a:srgbClr val="616161"/>
                </a:solidFill>
              </a:defRPr>
            </a:lvl1pPr>
            <a:lvl2pPr marL="0" indent="0">
              <a:buNone/>
              <a:defRPr sz="1400">
                <a:solidFill>
                  <a:srgbClr val="616161"/>
                </a:solidFill>
              </a:defRPr>
            </a:lvl2pPr>
            <a:lvl3pPr marL="170360" indent="0">
              <a:buNone/>
              <a:tabLst/>
              <a:defRPr sz="1400">
                <a:solidFill>
                  <a:srgbClr val="616161"/>
                </a:solidFill>
              </a:defRPr>
            </a:lvl3pPr>
            <a:lvl4pPr marL="338385" indent="0">
              <a:buNone/>
              <a:defRPr>
                <a:solidFill>
                  <a:srgbClr val="616161"/>
                </a:solidFill>
              </a:defRPr>
            </a:lvl4pPr>
            <a:lvl5pPr marL="504077" indent="0">
              <a:buNone/>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p>
            <a:r>
              <a:rPr lang="en-US" dirty="0"/>
              <a:t>Click to edit Master title style</a:t>
            </a:r>
          </a:p>
        </p:txBody>
      </p:sp>
    </p:spTree>
    <p:extLst>
      <p:ext uri="{BB962C8B-B14F-4D97-AF65-F5344CB8AC3E}">
        <p14:creationId xmlns:p14="http://schemas.microsoft.com/office/powerpoint/2010/main" val="88732795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62" y="891884"/>
            <a:ext cx="3016631"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75712" y="891884"/>
            <a:ext cx="2999430"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30136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Three Column Content Tile Layout">
    <p:spTree>
      <p:nvGrpSpPr>
        <p:cNvPr id="1" name=""/>
        <p:cNvGrpSpPr/>
        <p:nvPr/>
      </p:nvGrpSpPr>
      <p:grpSpPr>
        <a:xfrm>
          <a:off x="0" y="0"/>
          <a:ext cx="0" cy="0"/>
          <a:chOff x="0" y="0"/>
          <a:chExt cx="0" cy="0"/>
        </a:xfrm>
      </p:grpSpPr>
      <p:sp>
        <p:nvSpPr>
          <p:cNvPr id="8" name="Text Placeholder 3"/>
          <p:cNvSpPr>
            <a:spLocks noGrp="1"/>
          </p:cNvSpPr>
          <p:nvPr>
            <p:ph type="body" sz="quarter" idx="10"/>
          </p:nvPr>
        </p:nvSpPr>
        <p:spPr>
          <a:xfrm>
            <a:off x="269262" y="1561962"/>
            <a:ext cx="2823978"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149563" y="1561962"/>
            <a:ext cx="2823978" cy="2689656"/>
          </a:xfrm>
          <a:solidFill>
            <a:srgbClr val="68217A"/>
          </a:solidFill>
          <a:ln>
            <a:noFill/>
          </a:ln>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134450088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Content Tile + Image">
    <p:spTree>
      <p:nvGrpSpPr>
        <p:cNvPr id="1" name=""/>
        <p:cNvGrpSpPr/>
        <p:nvPr/>
      </p:nvGrpSpPr>
      <p:grpSpPr>
        <a:xfrm>
          <a:off x="0" y="0"/>
          <a:ext cx="0" cy="0"/>
          <a:chOff x="0" y="0"/>
          <a:chExt cx="0" cy="0"/>
        </a:xfrm>
      </p:grpSpPr>
      <p:sp>
        <p:nvSpPr>
          <p:cNvPr id="9" name="Text Placeholder 3"/>
          <p:cNvSpPr>
            <a:spLocks noGrp="1"/>
          </p:cNvSpPr>
          <p:nvPr>
            <p:ph type="body" sz="quarter" idx="10"/>
          </p:nvPr>
        </p:nvSpPr>
        <p:spPr>
          <a:xfrm>
            <a:off x="269263" y="1558973"/>
            <a:ext cx="2109664"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5" name="Picture Placeholder 3"/>
          <p:cNvSpPr>
            <a:spLocks noGrp="1"/>
          </p:cNvSpPr>
          <p:nvPr>
            <p:ph type="pic" sz="quarter" idx="14"/>
          </p:nvPr>
        </p:nvSpPr>
        <p:spPr>
          <a:xfrm>
            <a:off x="2378928" y="1558973"/>
            <a:ext cx="3992136" cy="2692645"/>
          </a:xfrm>
        </p:spPr>
        <p:txBody>
          <a:bodyPr/>
          <a:lstStyle>
            <a:lvl1pPr>
              <a:defRPr>
                <a:solidFill>
                  <a:srgbClr val="616161"/>
                </a:solidFill>
              </a:defRPr>
            </a:lvl1pPr>
          </a:lstStyle>
          <a:p>
            <a:endParaRPr lang="en-US" dirty="0"/>
          </a:p>
        </p:txBody>
      </p:sp>
    </p:spTree>
    <p:extLst>
      <p:ext uri="{BB962C8B-B14F-4D97-AF65-F5344CB8AC3E}">
        <p14:creationId xmlns:p14="http://schemas.microsoft.com/office/powerpoint/2010/main" val="201446288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Title Only">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201292812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 Title Only (No footer)">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2" name="Rectangle 1"/>
          <p:cNvSpPr/>
          <p:nvPr userDrawn="1"/>
        </p:nvSpPr>
        <p:spPr bwMode="auto">
          <a:xfrm>
            <a:off x="0" y="4723214"/>
            <a:ext cx="2389459" cy="4202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546083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 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69263" y="1561962"/>
            <a:ext cx="8600807" cy="975195"/>
          </a:xfrm>
        </p:spPr>
        <p:txBody>
          <a:bodyPr wrap="square">
            <a:spAutoFit/>
          </a:bodyPr>
          <a:lstStyle>
            <a:lvl1pPr marL="0" indent="0">
              <a:spcBef>
                <a:spcPts val="900"/>
              </a:spcBef>
              <a:buClr>
                <a:schemeClr val="tx1"/>
              </a:buClr>
              <a:buFont typeface="Wingdings" pitchFamily="2" charset="2"/>
              <a:buNone/>
              <a:defRPr sz="3900">
                <a:solidFill>
                  <a:schemeClr val="tx1"/>
                </a:solidFill>
              </a:defRPr>
            </a:lvl1pPr>
            <a:lvl2pPr marL="0" indent="0">
              <a:spcBef>
                <a:spcPts val="794"/>
              </a:spcBef>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p:txBody>
      </p:sp>
      <p:sp>
        <p:nvSpPr>
          <p:cNvPr id="2" name="Rectangle 1"/>
          <p:cNvSpPr/>
          <p:nvPr userDrawn="1"/>
        </p:nvSpPr>
        <p:spPr bwMode="auto">
          <a:xfrm>
            <a:off x="0" y="4771900"/>
            <a:ext cx="2303093" cy="371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945122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2832" y="203811"/>
            <a:ext cx="5378549" cy="1347163"/>
          </a:xfrm>
          <a:prstGeom prst="rect">
            <a:avLst/>
          </a:prstGeom>
          <a:noFill/>
        </p:spPr>
        <p:txBody>
          <a:bodyPr lIns="80047" tIns="67211" rIns="80047" bIns="67211" anchor="t" anchorCtr="0"/>
          <a:lstStyle>
            <a:lvl1pPr>
              <a:defRPr sz="6400" spc="-74" baseline="0">
                <a:solidFill>
                  <a:srgbClr val="616161"/>
                </a:solidFill>
              </a:defRPr>
            </a:lvl1pPr>
          </a:lstStyle>
          <a:p>
            <a:r>
              <a:rPr lang="en-US" dirty="0"/>
              <a:t>Section title</a:t>
            </a:r>
          </a:p>
        </p:txBody>
      </p:sp>
    </p:spTree>
    <p:extLst>
      <p:ext uri="{BB962C8B-B14F-4D97-AF65-F5344CB8AC3E}">
        <p14:creationId xmlns:p14="http://schemas.microsoft.com/office/powerpoint/2010/main" val="1203082061"/>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41046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eneric Developer Code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64" y="897994"/>
            <a:ext cx="5774698" cy="1467125"/>
          </a:xfrm>
        </p:spPr>
        <p:txBody>
          <a:bodyPr/>
          <a:lstStyle>
            <a:lvl1pPr marL="0" indent="0">
              <a:buNone/>
              <a:defRPr sz="2500">
                <a:solidFill>
                  <a:srgbClr val="616161"/>
                </a:solidFill>
                <a:latin typeface="Segoe UI" pitchFamily="34" charset="0"/>
                <a:cs typeface="Segoe UI" pitchFamily="34" charset="0"/>
              </a:defRPr>
            </a:lvl1pPr>
            <a:lvl2pPr marL="254724" indent="0">
              <a:buNone/>
              <a:defRPr>
                <a:solidFill>
                  <a:srgbClr val="616161"/>
                </a:solidFill>
                <a:latin typeface="Segoe UI" pitchFamily="34" charset="0"/>
                <a:cs typeface="Segoe UI" pitchFamily="34" charset="0"/>
              </a:defRPr>
            </a:lvl2pPr>
            <a:lvl3pPr marL="429700" indent="0">
              <a:buNone/>
              <a:defRPr>
                <a:solidFill>
                  <a:srgbClr val="616161"/>
                </a:solidFill>
                <a:latin typeface="Segoe UI" pitchFamily="34" charset="0"/>
                <a:cs typeface="Segoe UI" pitchFamily="34" charset="0"/>
              </a:defRPr>
            </a:lvl3pPr>
            <a:lvl4pPr marL="598722" indent="0">
              <a:buNone/>
              <a:defRPr>
                <a:solidFill>
                  <a:srgbClr val="616161"/>
                </a:solidFill>
                <a:latin typeface="Segoe UI" pitchFamily="34" charset="0"/>
                <a:cs typeface="Segoe UI" pitchFamily="34" charset="0"/>
              </a:defRPr>
            </a:lvl4pPr>
            <a:lvl5pPr marL="772505" indent="0">
              <a:buNone/>
              <a:defRPr>
                <a:solidFill>
                  <a:srgbClr val="616161"/>
                </a:solidFill>
                <a:latin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73691571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eneric 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62" y="891883"/>
            <a:ext cx="5990289" cy="1799780"/>
          </a:xfrm>
          <a:prstGeom prst="rect">
            <a:avLst/>
          </a:prstGeom>
        </p:spPr>
        <p:txBody>
          <a:bodyPr/>
          <a:lstStyle>
            <a:lvl1pPr marL="213533" indent="-213533">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066" indent="-206531">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598" indent="-21353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623" indent="-168026">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650" indent="-168026">
              <a:buClr>
                <a:schemeClr val="tx1"/>
              </a:buClr>
              <a:buSzPct val="90000"/>
              <a:buFont typeface="Arial" pitchFamily="34" charset="0"/>
              <a:buChar char="•"/>
              <a:defRPr sz="14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14265" tIns="57131" rIns="114265" bIns="57131" anchor="b" anchorCtr="0">
            <a:noAutofit/>
          </a:bodyPr>
          <a:lstStyle>
            <a:lvl1pPr algn="r">
              <a:buFont typeface="Arial" pitchFamily="34" charset="0"/>
              <a:buNone/>
              <a:defRPr sz="27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
        <p:nvSpPr>
          <p:cNvPr id="2" name="Footer Placeholder 1"/>
          <p:cNvSpPr>
            <a:spLocks noGrp="1"/>
          </p:cNvSpPr>
          <p:nvPr>
            <p:ph type="ftr" sz="quarter" idx="12"/>
          </p:nvPr>
        </p:nvSpPr>
        <p:spPr>
          <a:xfrm>
            <a:off x="279454" y="4750468"/>
            <a:ext cx="2896507" cy="273168"/>
          </a:xfrm>
          <a:prstGeom prst="rect">
            <a:avLst/>
          </a:prstGeom>
        </p:spPr>
        <p:txBody>
          <a:bodyPr lIns="80047" tIns="40023" rIns="80047" bIns="40023"/>
          <a:lstStyle/>
          <a:p>
            <a:endParaRPr lang="en-US" dirty="0"/>
          </a:p>
        </p:txBody>
      </p:sp>
      <p:sp>
        <p:nvSpPr>
          <p:cNvPr id="5" name="Slide Number Placeholder 4"/>
          <p:cNvSpPr>
            <a:spLocks noGrp="1"/>
          </p:cNvSpPr>
          <p:nvPr>
            <p:ph type="sldNum" sz="quarter" idx="13"/>
          </p:nvPr>
        </p:nvSpPr>
        <p:spPr>
          <a:xfrm>
            <a:off x="6746739" y="4750466"/>
            <a:ext cx="2133860" cy="273168"/>
          </a:xfrm>
          <a:prstGeom prst="rect">
            <a:avLst/>
          </a:prstGeom>
        </p:spPr>
        <p:txBody>
          <a:bodyPr lIns="80047" tIns="40023" rIns="80047" bIns="40023"/>
          <a:lstStyle/>
          <a:p>
            <a:r>
              <a:rPr lang="en-US"/>
              <a:t>1</a:t>
            </a:r>
            <a:endParaRPr lang="en-US" dirty="0"/>
          </a:p>
        </p:txBody>
      </p:sp>
    </p:spTree>
    <p:extLst>
      <p:ext uri="{BB962C8B-B14F-4D97-AF65-F5344CB8AC3E}">
        <p14:creationId xmlns:p14="http://schemas.microsoft.com/office/powerpoint/2010/main" val="7183203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rple Section Acc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9939768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Section Acc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range Section Acc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solidFill>
                  <a:schemeClr val="tx1"/>
                </a:soli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rple Blank Accen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ue Blank Accen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range Blank Accen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Test Title and Bullet Text">
    <p:spTree>
      <p:nvGrpSpPr>
        <p:cNvPr id="1" name=""/>
        <p:cNvGrpSpPr/>
        <p:nvPr/>
      </p:nvGrpSpPr>
      <p:grpSpPr>
        <a:xfrm>
          <a:off x="0" y="0"/>
          <a:ext cx="0" cy="0"/>
          <a:chOff x="0" y="0"/>
          <a:chExt cx="0" cy="0"/>
        </a:xfrm>
      </p:grpSpPr>
      <p:sp>
        <p:nvSpPr>
          <p:cNvPr id="9" name="Title 1"/>
          <p:cNvSpPr>
            <a:spLocks noGrp="1"/>
          </p:cNvSpPr>
          <p:nvPr>
            <p:ph type="title"/>
          </p:nvPr>
        </p:nvSpPr>
        <p:spPr>
          <a:xfrm>
            <a:off x="269263" y="217136"/>
            <a:ext cx="8600807" cy="674749"/>
          </a:xfrm>
          <a:prstGeom prst="rect">
            <a:avLst/>
          </a:prstGeom>
        </p:spPr>
        <p:txBody>
          <a:bodyPr/>
          <a:lstStyle>
            <a:lvl1pPr>
              <a:defRPr>
                <a:solidFill>
                  <a:srgbClr val="616161"/>
                </a:solidFill>
              </a:defRPr>
            </a:lvl1pPr>
          </a:lstStyle>
          <a:p>
            <a:r>
              <a:rPr lang="en-US" dirty="0"/>
              <a:t>Click to edit Master title style</a:t>
            </a:r>
          </a:p>
        </p:txBody>
      </p:sp>
      <p:sp>
        <p:nvSpPr>
          <p:cNvPr id="6" name="Text Placeholder 3"/>
          <p:cNvSpPr txBox="1">
            <a:spLocks/>
          </p:cNvSpPr>
          <p:nvPr userDrawn="1"/>
        </p:nvSpPr>
        <p:spPr>
          <a:xfrm>
            <a:off x="269262" y="1568689"/>
            <a:ext cx="5722660" cy="1536374"/>
          </a:xfrm>
          <a:prstGeom prst="rect">
            <a:avLst/>
          </a:prstGeom>
        </p:spPr>
        <p:txBody>
          <a:bodyPr vert="horz" wrap="square" lIns="107536" tIns="67211" rIns="107536" bIns="6721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252040" marR="0" lvl="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000" b="0" i="0" u="none" strike="noStrike" kern="1200" cap="none" spc="0" normalizeH="0" baseline="0" noProof="0">
                <a:ln>
                  <a:noFill/>
                </a:ln>
                <a:solidFill>
                  <a:srgbClr val="616161"/>
                </a:solidFill>
                <a:effectLst/>
                <a:uLnTx/>
                <a:uFillTx/>
                <a:latin typeface="Segoe UI Light"/>
                <a:ea typeface="+mn-ea"/>
                <a:cs typeface="+mn-cs"/>
              </a:rPr>
              <a:t>Click to edit Master text styles</a:t>
            </a:r>
          </a:p>
          <a:p>
            <a:pPr marL="429400" marR="0" lvl="1"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800" b="0" i="0" u="none" strike="noStrike" kern="1200" cap="none" spc="0" normalizeH="0" baseline="0" noProof="0">
                <a:ln>
                  <a:noFill/>
                </a:ln>
                <a:solidFill>
                  <a:srgbClr val="616161"/>
                </a:solidFill>
                <a:effectLst/>
                <a:uLnTx/>
                <a:uFillTx/>
                <a:latin typeface="Segoe UI"/>
                <a:ea typeface="+mn-ea"/>
                <a:cs typeface="+mn-cs"/>
              </a:rPr>
              <a:t>Second level</a:t>
            </a:r>
          </a:p>
          <a:p>
            <a:pPr marL="588092" marR="0" lvl="2"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400" b="0" i="0" u="none" strike="noStrike" kern="1200" cap="none" spc="0" normalizeH="0" baseline="0" noProof="0">
                <a:ln>
                  <a:noFill/>
                </a:ln>
                <a:solidFill>
                  <a:srgbClr val="616161"/>
                </a:solidFill>
                <a:effectLst/>
                <a:uLnTx/>
                <a:uFillTx/>
                <a:latin typeface="Segoe UI"/>
                <a:ea typeface="+mn-ea"/>
                <a:cs typeface="+mn-cs"/>
              </a:rPr>
              <a:t>Third level</a:t>
            </a:r>
          </a:p>
          <a:p>
            <a:pPr marL="756116" marR="0" lvl="3"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Fourth level</a:t>
            </a:r>
          </a:p>
          <a:p>
            <a:pPr marL="924141" marR="0" lvl="4"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Fifth level</a:t>
            </a:r>
            <a:endParaRPr kumimoji="0" lang="en-US" sz="1300" b="0" i="0" u="none" strike="noStrike" kern="1200" cap="none" spc="0" normalizeH="0" baseline="0" noProof="0" dirty="0">
              <a:ln>
                <a:noFill/>
              </a:ln>
              <a:solidFill>
                <a:srgbClr val="616161"/>
              </a:solidFill>
              <a:effectLst/>
              <a:uLnTx/>
              <a:uFillTx/>
              <a:latin typeface="Segoe UI"/>
              <a:ea typeface="+mn-ea"/>
              <a:cs typeface="+mn-cs"/>
            </a:endParaRP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theme" Target="../theme/theme2.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801178"/>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193" r:id="rId3"/>
    <p:sldLayoutId id="2147484101" r:id="rId4"/>
    <p:sldLayoutId id="2147484102" r:id="rId5"/>
    <p:sldLayoutId id="2147484127" r:id="rId6"/>
    <p:sldLayoutId id="2147484128" r:id="rId7"/>
    <p:sldLayoutId id="2147484129" r:id="rId8"/>
    <p:sldLayoutId id="2147484263" r:id="rId9"/>
    <p:sldLayoutId id="2147484265" r:id="rId10"/>
  </p:sldLayoutIdLst>
  <p:hf hdr="0" dt="0"/>
  <p:txStyles>
    <p:titleStyle>
      <a:lvl1pPr algn="l" defTabSz="685585" rtl="0" eaLnBrk="1" latinLnBrk="0" hangingPunct="1">
        <a:lnSpc>
          <a:spcPct val="90000"/>
        </a:lnSpc>
        <a:spcBef>
          <a:spcPct val="0"/>
        </a:spcBef>
        <a:buNone/>
        <a:defRPr lang="en-US" sz="3900" b="0" kern="1200" cap="none" spc="-75" baseline="0" dirty="0">
          <a:ln w="3175">
            <a:noFill/>
          </a:ln>
          <a:solidFill>
            <a:srgbClr val="616161"/>
          </a:solidFill>
          <a:effectLst/>
          <a:latin typeface="Segoe UI Light"/>
          <a:ea typeface="+mn-ea"/>
          <a:cs typeface="Segoe ui light (Headings)"/>
        </a:defRPr>
      </a:lvl1pPr>
    </p:titleStyle>
    <p:bodyStyle>
      <a:lvl1pPr marL="300175" indent="-300175" algn="l" defTabSz="400233" rtl="0" eaLnBrk="1" latinLnBrk="0" hangingPunct="1">
        <a:spcBef>
          <a:spcPct val="20000"/>
        </a:spcBef>
        <a:buFont typeface="Arial"/>
        <a:buChar char="•"/>
        <a:defRPr sz="1300" kern="1200">
          <a:solidFill>
            <a:schemeClr val="tx1"/>
          </a:solidFill>
          <a:latin typeface="Segoe"/>
          <a:ea typeface="+mn-ea"/>
          <a:cs typeface="Segoe"/>
        </a:defRPr>
      </a:lvl1pPr>
      <a:lvl2pPr marL="650378" indent="-250146" algn="l" defTabSz="400233" rtl="0" eaLnBrk="1" latinLnBrk="0" hangingPunct="1">
        <a:spcBef>
          <a:spcPct val="20000"/>
        </a:spcBef>
        <a:buFont typeface="Arial"/>
        <a:buChar char="–"/>
        <a:defRPr sz="1300" kern="1200">
          <a:solidFill>
            <a:schemeClr val="tx1"/>
          </a:solidFill>
          <a:latin typeface="Segoe"/>
          <a:ea typeface="+mn-ea"/>
          <a:cs typeface="Segoe"/>
        </a:defRPr>
      </a:lvl2pPr>
      <a:lvl3pPr marL="1000582" indent="-200116" algn="l" defTabSz="400233" rtl="0" eaLnBrk="1" latinLnBrk="0" hangingPunct="1">
        <a:spcBef>
          <a:spcPct val="20000"/>
        </a:spcBef>
        <a:buFont typeface="Arial"/>
        <a:buChar char="•"/>
        <a:defRPr sz="1300" kern="1200">
          <a:solidFill>
            <a:schemeClr val="tx1"/>
          </a:solidFill>
          <a:latin typeface="Segoe"/>
          <a:ea typeface="+mn-ea"/>
          <a:cs typeface="Segoe"/>
        </a:defRPr>
      </a:lvl3pPr>
      <a:lvl4pPr marL="1400815" indent="-200116" algn="l" defTabSz="400233" rtl="0" eaLnBrk="1" latinLnBrk="0" hangingPunct="1">
        <a:spcBef>
          <a:spcPct val="20000"/>
        </a:spcBef>
        <a:buFont typeface="Arial"/>
        <a:buChar char="–"/>
        <a:defRPr sz="1300" kern="1200">
          <a:solidFill>
            <a:schemeClr val="tx1"/>
          </a:solidFill>
          <a:latin typeface="Segoe"/>
          <a:ea typeface="+mn-ea"/>
          <a:cs typeface="Segoe"/>
        </a:defRPr>
      </a:lvl4pPr>
      <a:lvl5pPr marL="1801048" indent="-200116" algn="l" defTabSz="400233" rtl="0" eaLnBrk="1" latinLnBrk="0" hangingPunct="1">
        <a:spcBef>
          <a:spcPct val="20000"/>
        </a:spcBef>
        <a:buFont typeface="Arial"/>
        <a:buChar char="»"/>
        <a:defRPr sz="1300" kern="1200">
          <a:solidFill>
            <a:schemeClr val="tx1"/>
          </a:solidFill>
          <a:latin typeface="Segoe"/>
          <a:ea typeface="+mn-ea"/>
          <a:cs typeface="Segoe"/>
        </a:defRPr>
      </a:lvl5pPr>
      <a:lvl6pPr marL="2201281" indent="-200116" algn="l" defTabSz="400233" rtl="0" eaLnBrk="1" latinLnBrk="0" hangingPunct="1">
        <a:spcBef>
          <a:spcPct val="20000"/>
        </a:spcBef>
        <a:buFont typeface="Arial"/>
        <a:buChar char="•"/>
        <a:defRPr sz="1800" kern="1200">
          <a:solidFill>
            <a:schemeClr val="tx1"/>
          </a:solidFill>
          <a:latin typeface="+mn-lt"/>
          <a:ea typeface="+mn-ea"/>
          <a:cs typeface="+mn-cs"/>
        </a:defRPr>
      </a:lvl6pPr>
      <a:lvl7pPr marL="2601514" indent="-200116" algn="l" defTabSz="400233" rtl="0" eaLnBrk="1" latinLnBrk="0" hangingPunct="1">
        <a:spcBef>
          <a:spcPct val="20000"/>
        </a:spcBef>
        <a:buFont typeface="Arial"/>
        <a:buChar char="•"/>
        <a:defRPr sz="1800" kern="1200">
          <a:solidFill>
            <a:schemeClr val="tx1"/>
          </a:solidFill>
          <a:latin typeface="+mn-lt"/>
          <a:ea typeface="+mn-ea"/>
          <a:cs typeface="+mn-cs"/>
        </a:defRPr>
      </a:lvl7pPr>
      <a:lvl8pPr marL="3001747" indent="-200116" algn="l" defTabSz="400233" rtl="0" eaLnBrk="1" latinLnBrk="0" hangingPunct="1">
        <a:spcBef>
          <a:spcPct val="20000"/>
        </a:spcBef>
        <a:buFont typeface="Arial"/>
        <a:buChar char="•"/>
        <a:defRPr sz="1800" kern="1200">
          <a:solidFill>
            <a:schemeClr val="tx1"/>
          </a:solidFill>
          <a:latin typeface="+mn-lt"/>
          <a:ea typeface="+mn-ea"/>
          <a:cs typeface="+mn-cs"/>
        </a:defRPr>
      </a:lvl8pPr>
      <a:lvl9pPr marL="3401979" indent="-200116" algn="l" defTabSz="400233"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0233" rtl="0" eaLnBrk="1" latinLnBrk="0" hangingPunct="1">
        <a:defRPr sz="1600" kern="1200">
          <a:solidFill>
            <a:schemeClr val="tx1"/>
          </a:solidFill>
          <a:latin typeface="+mn-lt"/>
          <a:ea typeface="+mn-ea"/>
          <a:cs typeface="+mn-cs"/>
        </a:defRPr>
      </a:lvl1pPr>
      <a:lvl2pPr marL="400233" algn="l" defTabSz="400233" rtl="0" eaLnBrk="1" latinLnBrk="0" hangingPunct="1">
        <a:defRPr sz="1600" kern="1200">
          <a:solidFill>
            <a:schemeClr val="tx1"/>
          </a:solidFill>
          <a:latin typeface="+mn-lt"/>
          <a:ea typeface="+mn-ea"/>
          <a:cs typeface="+mn-cs"/>
        </a:defRPr>
      </a:lvl2pPr>
      <a:lvl3pPr marL="800466" algn="l" defTabSz="400233" rtl="0" eaLnBrk="1" latinLnBrk="0" hangingPunct="1">
        <a:defRPr sz="1600" kern="1200">
          <a:solidFill>
            <a:schemeClr val="tx1"/>
          </a:solidFill>
          <a:latin typeface="+mn-lt"/>
          <a:ea typeface="+mn-ea"/>
          <a:cs typeface="+mn-cs"/>
        </a:defRPr>
      </a:lvl3pPr>
      <a:lvl4pPr marL="1200699" algn="l" defTabSz="400233" rtl="0" eaLnBrk="1" latinLnBrk="0" hangingPunct="1">
        <a:defRPr sz="1600" kern="1200">
          <a:solidFill>
            <a:schemeClr val="tx1"/>
          </a:solidFill>
          <a:latin typeface="+mn-lt"/>
          <a:ea typeface="+mn-ea"/>
          <a:cs typeface="+mn-cs"/>
        </a:defRPr>
      </a:lvl4pPr>
      <a:lvl5pPr marL="1600932" algn="l" defTabSz="400233" rtl="0" eaLnBrk="1" latinLnBrk="0" hangingPunct="1">
        <a:defRPr sz="1600" kern="1200">
          <a:solidFill>
            <a:schemeClr val="tx1"/>
          </a:solidFill>
          <a:latin typeface="+mn-lt"/>
          <a:ea typeface="+mn-ea"/>
          <a:cs typeface="+mn-cs"/>
        </a:defRPr>
      </a:lvl5pPr>
      <a:lvl6pPr marL="2001164" algn="l" defTabSz="400233" rtl="0" eaLnBrk="1" latinLnBrk="0" hangingPunct="1">
        <a:defRPr sz="1600" kern="1200">
          <a:solidFill>
            <a:schemeClr val="tx1"/>
          </a:solidFill>
          <a:latin typeface="+mn-lt"/>
          <a:ea typeface="+mn-ea"/>
          <a:cs typeface="+mn-cs"/>
        </a:defRPr>
      </a:lvl6pPr>
      <a:lvl7pPr marL="2401397" algn="l" defTabSz="400233" rtl="0" eaLnBrk="1" latinLnBrk="0" hangingPunct="1">
        <a:defRPr sz="1600" kern="1200">
          <a:solidFill>
            <a:schemeClr val="tx1"/>
          </a:solidFill>
          <a:latin typeface="+mn-lt"/>
          <a:ea typeface="+mn-ea"/>
          <a:cs typeface="+mn-cs"/>
        </a:defRPr>
      </a:lvl7pPr>
      <a:lvl8pPr marL="2801630" algn="l" defTabSz="400233" rtl="0" eaLnBrk="1" latinLnBrk="0" hangingPunct="1">
        <a:defRPr sz="1600" kern="1200">
          <a:solidFill>
            <a:schemeClr val="tx1"/>
          </a:solidFill>
          <a:latin typeface="+mn-lt"/>
          <a:ea typeface="+mn-ea"/>
          <a:cs typeface="+mn-cs"/>
        </a:defRPr>
      </a:lvl8pPr>
      <a:lvl9pPr marL="3201863" algn="l" defTabSz="400233"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63" y="217136"/>
            <a:ext cx="8600807" cy="674749"/>
          </a:xfrm>
          <a:prstGeom prst="rect">
            <a:avLst/>
          </a:prstGeom>
        </p:spPr>
        <p:txBody>
          <a:bodyPr vert="horz" wrap="square" lIns="107536" tIns="67211" rIns="107536" bIns="67211" rtlCol="0" anchor="t">
            <a:noAutofit/>
          </a:bodyPr>
          <a:lstStyle/>
          <a:p>
            <a:r>
              <a:rPr lang="en-US" dirty="0"/>
              <a:t>Click to edit Master title style</a:t>
            </a:r>
          </a:p>
        </p:txBody>
      </p:sp>
      <p:sp>
        <p:nvSpPr>
          <p:cNvPr id="4" name="Text Placeholder 3"/>
          <p:cNvSpPr>
            <a:spLocks noGrp="1"/>
          </p:cNvSpPr>
          <p:nvPr>
            <p:ph type="body" idx="1"/>
          </p:nvPr>
        </p:nvSpPr>
        <p:spPr>
          <a:xfrm>
            <a:off x="269264" y="891886"/>
            <a:ext cx="5990288" cy="1536374"/>
          </a:xfrm>
          <a:prstGeom prst="rect">
            <a:avLst/>
          </a:prstGeom>
        </p:spPr>
        <p:txBody>
          <a:bodyPr vert="horz" wrap="square" lIns="107536" tIns="67211" rIns="107536" bIns="67211"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14198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1" r:id="rId5"/>
    <p:sldLayoutId id="2147484252" r:id="rId6"/>
    <p:sldLayoutId id="2147484253" r:id="rId7"/>
    <p:sldLayoutId id="2147484254" r:id="rId8"/>
    <p:sldLayoutId id="2147484255" r:id="rId9"/>
    <p:sldLayoutId id="2147484258" r:id="rId10"/>
    <p:sldLayoutId id="2147484259" r:id="rId11"/>
    <p:sldLayoutId id="2147484260" r:id="rId12"/>
  </p:sldLayoutIdLst>
  <p:transition>
    <p:fade/>
  </p:transition>
  <p:hf hdr="0" dt="0"/>
  <p:txStyles>
    <p:titleStyle>
      <a:lvl1pPr algn="l" defTabSz="685585" rtl="0" eaLnBrk="1" latinLnBrk="0" hangingPunct="1">
        <a:lnSpc>
          <a:spcPct val="90000"/>
        </a:lnSpc>
        <a:spcBef>
          <a:spcPct val="0"/>
        </a:spcBef>
        <a:buNone/>
        <a:defRPr lang="en-US" sz="3900" b="0" kern="1200" cap="none" spc="-75" baseline="0" dirty="0" smtClean="0">
          <a:ln w="3175">
            <a:noFill/>
          </a:ln>
          <a:solidFill>
            <a:srgbClr val="616161"/>
          </a:solidFill>
          <a:effectLst/>
          <a:latin typeface="+mj-lt"/>
          <a:ea typeface="+mn-ea"/>
          <a:cs typeface="Segoe UI" pitchFamily="34" charset="0"/>
        </a:defRPr>
      </a:lvl1pPr>
    </p:titleStyle>
    <p:body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p:bodyStyle>
    <p:other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lex.krakovetskiy@devrain.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utg.ua/live/" TargetMode="Externa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tesla-club.com.ua/gmap" TargetMode="Externa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uaroads.com/" TargetMode="Externa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chicago.opengrid.io/opengrid/" TargetMode="External"/><Relationship Id="rId2" Type="http://schemas.openxmlformats.org/officeDocument/2006/relationships/hyperlink" Target="http://opengrid.io/" TargetMode="External"/><Relationship Id="rId1" Type="http://schemas.openxmlformats.org/officeDocument/2006/relationships/slideLayout" Target="../slideLayouts/slideLayout12.xml"/><Relationship Id="rId4" Type="http://schemas.openxmlformats.org/officeDocument/2006/relationships/image" Target="../media/image22.jpeg"/></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leafletjs.com/" TargetMode="Externa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hyperlink" Target="http://openlayers.org/" TargetMode="Externa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s://www.amcharts.com/javascript-maps/" TargetMode="Externa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gif"/><Relationship Id="rId1" Type="http://schemas.openxmlformats.org/officeDocument/2006/relationships/slideLayout" Target="../slideLayouts/slideLayout12.xml"/><Relationship Id="rId5" Type="http://schemas.openxmlformats.org/officeDocument/2006/relationships/image" Target="../media/image5.gif"/><Relationship Id="rId4" Type="http://schemas.openxmlformats.org/officeDocument/2006/relationships/image" Target="../media/image4.gif"/></Relationships>
</file>

<file path=ppt/slides/_rels/slide20.xml.rels><?xml version="1.0" encoding="UTF-8" standalone="yes"?>
<Relationships xmlns="http://schemas.openxmlformats.org/package/2006/relationships"><Relationship Id="rId3" Type="http://schemas.openxmlformats.org/officeDocument/2006/relationships/hyperlink" Target="https://donor.ua/statistics/maps" TargetMode="External"/><Relationship Id="rId2" Type="http://schemas.openxmlformats.org/officeDocument/2006/relationships/hyperlink" Target="https://donor.ua/centers/map" TargetMode="External"/><Relationship Id="rId1" Type="http://schemas.openxmlformats.org/officeDocument/2006/relationships/slideLayout" Target="../slideLayouts/slideLayout12.xml"/><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hyperlink" Target="https://www.google.com/maps/d/viewer?mid=z2LSMPpVecbU.kNjcLdf0IsYs" TargetMode="External"/><Relationship Id="rId2" Type="http://schemas.openxmlformats.org/officeDocument/2006/relationships/image" Target="../media/image29.png"/><Relationship Id="rId1" Type="http://schemas.openxmlformats.org/officeDocument/2006/relationships/slideLayout" Target="../slideLayouts/slideLayout12.xml"/><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3" Type="http://schemas.openxmlformats.org/officeDocument/2006/relationships/hyperlink" Target="https://donor.ua/kml/centers" TargetMode="External"/><Relationship Id="rId2" Type="http://schemas.openxmlformats.org/officeDocument/2006/relationships/image" Target="../media/image29.png"/><Relationship Id="rId1" Type="http://schemas.openxmlformats.org/officeDocument/2006/relationships/slideLayout" Target="../slideLayouts/slideLayout12.xml"/><Relationship Id="rId6" Type="http://schemas.openxmlformats.org/officeDocument/2006/relationships/hyperlink" Target="https://donor.ua/blog/2043" TargetMode="External"/><Relationship Id="rId5" Type="http://schemas.openxmlformats.org/officeDocument/2006/relationships/hyperlink" Target="https://www.google.com/mymaps/" TargetMode="External"/><Relationship Id="rId4" Type="http://schemas.openxmlformats.org/officeDocument/2006/relationships/hyperlink" Target="https://donor.ua/kml/synevo"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12.xml"/><Relationship Id="rId4" Type="http://schemas.openxmlformats.org/officeDocument/2006/relationships/image" Target="../media/image32.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www.geonames.org/" TargetMode="External"/><Relationship Id="rId7" Type="http://schemas.openxmlformats.org/officeDocument/2006/relationships/hyperlink" Target="https://developer.foursquare.com/" TargetMode="External"/><Relationship Id="rId2" Type="http://schemas.openxmlformats.org/officeDocument/2006/relationships/hyperlink" Target="http://data.gov.ua/" TargetMode="External"/><Relationship Id="rId1" Type="http://schemas.openxmlformats.org/officeDocument/2006/relationships/slideLayout" Target="../slideLayouts/slideLayout12.xml"/><Relationship Id="rId6" Type="http://schemas.openxmlformats.org/officeDocument/2006/relationships/hyperlink" Target="http://freegisdata.rtwilson.com/" TargetMode="External"/><Relationship Id="rId5" Type="http://schemas.openxmlformats.org/officeDocument/2006/relationships/hyperlink" Target="http://gisgeography.com/best-free-gis-data-sources-raster-vector/" TargetMode="External"/><Relationship Id="rId4" Type="http://schemas.openxmlformats.org/officeDocument/2006/relationships/hyperlink" Target="https://catalog.data.gov/dataset?metadata_type=geospatia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flightradar24.com/46.55,19.35/5" TargetMode="Externa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google.com/maps/d/viewer?mid=zQyzchol-IlQ.kqJvVjvXIY-s" TargetMode="Externa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google.com/maps/d/viewer?mid=z8K60YZvAyvw.kjWTOyma-sGE" TargetMode="Externa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272832" y="3979705"/>
            <a:ext cx="4299839" cy="672414"/>
          </a:xfrm>
        </p:spPr>
        <p:txBody>
          <a:bodyPr/>
          <a:lstStyle/>
          <a:p>
            <a:r>
              <a:rPr lang="ru-RU" b="1" dirty="0" err="1"/>
              <a:t>Краковецький</a:t>
            </a:r>
            <a:r>
              <a:rPr lang="ru-RU" b="1" dirty="0"/>
              <a:t> Олександр</a:t>
            </a:r>
            <a:endParaRPr lang="en-US" b="1" dirty="0"/>
          </a:p>
          <a:p>
            <a:r>
              <a:rPr lang="en-US" dirty="0"/>
              <a:t>CEO, DevRain Solutions</a:t>
            </a:r>
            <a:r>
              <a:rPr lang="uk-UA" dirty="0"/>
              <a:t>, </a:t>
            </a:r>
            <a:r>
              <a:rPr lang="en-US" dirty="0"/>
              <a:t>CTO </a:t>
            </a:r>
            <a:r>
              <a:rPr lang="ru-RU" dirty="0"/>
              <a:t>Донор</a:t>
            </a:r>
            <a:r>
              <a:rPr lang="en-US" dirty="0"/>
              <a:t>UA</a:t>
            </a:r>
          </a:p>
          <a:p>
            <a:r>
              <a:rPr lang="en-US" dirty="0">
                <a:hlinkClick r:id="rId2"/>
              </a:rPr>
              <a:t>alex.krakovetskiy@devrain.com</a:t>
            </a:r>
            <a:endParaRPr lang="ru-RU" dirty="0"/>
          </a:p>
          <a:p>
            <a:endParaRPr lang="ru-RU" dirty="0"/>
          </a:p>
        </p:txBody>
      </p:sp>
      <p:sp>
        <p:nvSpPr>
          <p:cNvPr id="3" name="Title 2"/>
          <p:cNvSpPr>
            <a:spLocks noGrp="1"/>
          </p:cNvSpPr>
          <p:nvPr>
            <p:ph type="title"/>
          </p:nvPr>
        </p:nvSpPr>
        <p:spPr>
          <a:xfrm>
            <a:off x="251942" y="1703638"/>
            <a:ext cx="8194226" cy="1359775"/>
          </a:xfrm>
        </p:spPr>
        <p:txBody>
          <a:bodyPr/>
          <a:lstStyle/>
          <a:p>
            <a:r>
              <a:rPr lang="ru-RU" sz="4000" dirty="0" err="1"/>
              <a:t>Світовий</a:t>
            </a:r>
            <a:r>
              <a:rPr lang="ru-RU" sz="4000" dirty="0"/>
              <a:t> та </a:t>
            </a:r>
            <a:r>
              <a:rPr lang="ru-RU" sz="4000" dirty="0" err="1"/>
              <a:t>український</a:t>
            </a:r>
            <a:r>
              <a:rPr lang="ru-RU" sz="4000" dirty="0"/>
              <a:t> </a:t>
            </a:r>
            <a:r>
              <a:rPr lang="ru-RU" sz="4000" dirty="0" err="1"/>
              <a:t>досвід</a:t>
            </a:r>
            <a:r>
              <a:rPr lang="ru-RU" sz="4000" dirty="0"/>
              <a:t> </a:t>
            </a:r>
            <a:r>
              <a:rPr lang="ru-RU" sz="4000" dirty="0" err="1"/>
              <a:t>роботи</a:t>
            </a:r>
            <a:r>
              <a:rPr lang="ru-RU" sz="4000" dirty="0"/>
              <a:t> з </a:t>
            </a:r>
            <a:r>
              <a:rPr lang="ru-RU" sz="4000" dirty="0" err="1"/>
              <a:t>геопросторовими</a:t>
            </a:r>
            <a:r>
              <a:rPr lang="ru-RU" sz="4000" dirty="0"/>
              <a:t> </a:t>
            </a:r>
            <a:r>
              <a:rPr lang="ru-RU" sz="4000" dirty="0" err="1"/>
              <a:t>даними</a:t>
            </a:r>
            <a:endParaRPr lang="en-US" sz="4000" dirty="0"/>
          </a:p>
        </p:txBody>
      </p:sp>
    </p:spTree>
    <p:extLst>
      <p:ext uri="{BB962C8B-B14F-4D97-AF65-F5344CB8AC3E}">
        <p14:creationId xmlns:p14="http://schemas.microsoft.com/office/powerpoint/2010/main" val="29802162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3600" dirty="0" err="1"/>
              <a:t>Інформаційна</a:t>
            </a:r>
            <a:r>
              <a:rPr lang="ru-RU" sz="3600" dirty="0"/>
              <a:t> система </a:t>
            </a:r>
            <a:r>
              <a:rPr lang="ru-RU" sz="3600" dirty="0" err="1"/>
              <a:t>управління</a:t>
            </a:r>
            <a:r>
              <a:rPr lang="ru-RU" sz="3600" dirty="0"/>
              <a:t> </a:t>
            </a:r>
            <a:r>
              <a:rPr lang="ru-RU" sz="3600" dirty="0" err="1"/>
              <a:t>майном</a:t>
            </a:r>
            <a:r>
              <a:rPr lang="ru-RU" sz="3600" dirty="0"/>
              <a:t> </a:t>
            </a:r>
            <a:r>
              <a:rPr lang="ru-RU" sz="3600" dirty="0" err="1"/>
              <a:t>територіальної</a:t>
            </a:r>
            <a:r>
              <a:rPr lang="ru-RU" sz="3600" dirty="0"/>
              <a:t> </a:t>
            </a:r>
            <a:r>
              <a:rPr lang="ru-RU" sz="3600" dirty="0" err="1"/>
              <a:t>громади</a:t>
            </a:r>
            <a:r>
              <a:rPr lang="ru-RU" sz="3600" dirty="0"/>
              <a:t> </a:t>
            </a:r>
            <a:r>
              <a:rPr lang="ru-RU" sz="3600" dirty="0" err="1"/>
              <a:t>міста</a:t>
            </a:r>
            <a:r>
              <a:rPr lang="ru-RU" sz="3600" dirty="0"/>
              <a:t> </a:t>
            </a:r>
            <a:r>
              <a:rPr lang="ru-RU" sz="3600" dirty="0" err="1"/>
              <a:t>Києва</a:t>
            </a:r>
            <a:endParaRPr lang="ru-RU" sz="3600" dirty="0"/>
          </a:p>
        </p:txBody>
      </p:sp>
      <p:pic>
        <p:nvPicPr>
          <p:cNvPr id="5" name="Picture 4"/>
          <p:cNvPicPr>
            <a:picLocks noChangeAspect="1"/>
          </p:cNvPicPr>
          <p:nvPr/>
        </p:nvPicPr>
        <p:blipFill>
          <a:blip r:embed="rId2"/>
          <a:stretch>
            <a:fillRect/>
          </a:stretch>
        </p:blipFill>
        <p:spPr>
          <a:xfrm>
            <a:off x="386570" y="1394460"/>
            <a:ext cx="7136780" cy="3657600"/>
          </a:xfrm>
          <a:prstGeom prst="rect">
            <a:avLst/>
          </a:prstGeom>
        </p:spPr>
      </p:pic>
    </p:spTree>
    <p:extLst>
      <p:ext uri="{BB962C8B-B14F-4D97-AF65-F5344CB8AC3E}">
        <p14:creationId xmlns:p14="http://schemas.microsoft.com/office/powerpoint/2010/main" val="265888616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3600" dirty="0" err="1"/>
              <a:t>УкрТрансГаз</a:t>
            </a:r>
            <a:r>
              <a:rPr lang="uk-UA" sz="3600" dirty="0"/>
              <a:t> </a:t>
            </a:r>
            <a:endParaRPr lang="ru-RU" sz="3600" dirty="0"/>
          </a:p>
        </p:txBody>
      </p:sp>
      <p:sp>
        <p:nvSpPr>
          <p:cNvPr id="5" name="Text Placeholder 1"/>
          <p:cNvSpPr>
            <a:spLocks noGrp="1"/>
          </p:cNvSpPr>
          <p:nvPr>
            <p:ph type="body" sz="quarter" idx="10"/>
          </p:nvPr>
        </p:nvSpPr>
        <p:spPr>
          <a:xfrm>
            <a:off x="269262" y="1164657"/>
            <a:ext cx="3975479" cy="2813391"/>
          </a:xfrm>
        </p:spPr>
        <p:txBody>
          <a:bodyPr/>
          <a:lstStyle/>
          <a:p>
            <a:pPr marL="0" indent="0">
              <a:buNone/>
            </a:pPr>
            <a:r>
              <a:rPr lang="uk-UA" sz="2000" dirty="0"/>
              <a:t>На карті показані трубопроводи через які газ потрапляє до України і через які залишає її. Показані сховища а також скільки газу закачано та викачано за добу і багато іншого</a:t>
            </a:r>
            <a:r>
              <a:rPr lang="en-US" sz="2000" dirty="0"/>
              <a:t>.</a:t>
            </a:r>
          </a:p>
          <a:p>
            <a:pPr marL="0" indent="0">
              <a:buNone/>
            </a:pPr>
            <a:endParaRPr lang="en-US" sz="2000" dirty="0"/>
          </a:p>
          <a:p>
            <a:pPr marL="0" indent="0">
              <a:buNone/>
            </a:pPr>
            <a:r>
              <a:rPr lang="en-US" sz="2000" dirty="0">
                <a:hlinkClick r:id="rId2"/>
              </a:rPr>
              <a:t>http://utg.ua/live/</a:t>
            </a:r>
            <a:r>
              <a:rPr lang="en-US" sz="2000" dirty="0"/>
              <a:t> </a:t>
            </a:r>
            <a:endParaRPr lang="uk-UA" sz="2000" dirty="0"/>
          </a:p>
          <a:p>
            <a:pPr marL="0" indent="0">
              <a:buNone/>
            </a:pPr>
            <a:endParaRPr lang="en-US" sz="2000" dirty="0"/>
          </a:p>
        </p:txBody>
      </p:sp>
      <p:pic>
        <p:nvPicPr>
          <p:cNvPr id="6" name="Picture 5"/>
          <p:cNvPicPr>
            <a:picLocks noChangeAspect="1"/>
          </p:cNvPicPr>
          <p:nvPr/>
        </p:nvPicPr>
        <p:blipFill>
          <a:blip r:embed="rId3"/>
          <a:stretch>
            <a:fillRect/>
          </a:stretch>
        </p:blipFill>
        <p:spPr>
          <a:xfrm>
            <a:off x="4596096" y="353252"/>
            <a:ext cx="4273974" cy="4572000"/>
          </a:xfrm>
          <a:prstGeom prst="rect">
            <a:avLst/>
          </a:prstGeom>
        </p:spPr>
      </p:pic>
    </p:spTree>
    <p:extLst>
      <p:ext uri="{BB962C8B-B14F-4D97-AF65-F5344CB8AC3E}">
        <p14:creationId xmlns:p14="http://schemas.microsoft.com/office/powerpoint/2010/main" val="178783986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a:t>Tesla Club Ukraine</a:t>
            </a:r>
            <a:endParaRPr lang="ru-RU" sz="3600" dirty="0"/>
          </a:p>
        </p:txBody>
      </p:sp>
      <p:sp>
        <p:nvSpPr>
          <p:cNvPr id="5" name="Text Placeholder 1"/>
          <p:cNvSpPr>
            <a:spLocks noGrp="1"/>
          </p:cNvSpPr>
          <p:nvPr>
            <p:ph type="body" sz="quarter" idx="10"/>
          </p:nvPr>
        </p:nvSpPr>
        <p:spPr>
          <a:xfrm>
            <a:off x="269262" y="1164657"/>
            <a:ext cx="3975479" cy="1366841"/>
          </a:xfrm>
        </p:spPr>
        <p:txBody>
          <a:bodyPr/>
          <a:lstStyle/>
          <a:p>
            <a:pPr marL="0" indent="0">
              <a:buNone/>
            </a:pPr>
            <a:r>
              <a:rPr lang="uk-UA" sz="2000" dirty="0"/>
              <a:t>Мережа заправок для електромобілів.</a:t>
            </a:r>
            <a:endParaRPr lang="en-US" sz="2000" dirty="0"/>
          </a:p>
          <a:p>
            <a:pPr marL="0" indent="0">
              <a:buNone/>
            </a:pPr>
            <a:endParaRPr lang="en-US" sz="2000" dirty="0"/>
          </a:p>
          <a:p>
            <a:pPr marL="0" indent="0">
              <a:buNone/>
            </a:pPr>
            <a:r>
              <a:rPr lang="en-US" sz="2000" dirty="0">
                <a:hlinkClick r:id="rId2"/>
              </a:rPr>
              <a:t>http://tesla-club.com.ua/gmap</a:t>
            </a:r>
            <a:r>
              <a:rPr lang="ru-RU" sz="2000" dirty="0"/>
              <a:t> </a:t>
            </a:r>
            <a:endParaRPr lang="en-US" sz="2000" dirty="0"/>
          </a:p>
        </p:txBody>
      </p:sp>
      <p:pic>
        <p:nvPicPr>
          <p:cNvPr id="2" name="Picture 1"/>
          <p:cNvPicPr>
            <a:picLocks noChangeAspect="1"/>
          </p:cNvPicPr>
          <p:nvPr/>
        </p:nvPicPr>
        <p:blipFill>
          <a:blip r:embed="rId3"/>
          <a:stretch>
            <a:fillRect/>
          </a:stretch>
        </p:blipFill>
        <p:spPr>
          <a:xfrm>
            <a:off x="4011854" y="834133"/>
            <a:ext cx="5004856" cy="4114800"/>
          </a:xfrm>
          <a:prstGeom prst="rect">
            <a:avLst/>
          </a:prstGeom>
        </p:spPr>
      </p:pic>
    </p:spTree>
    <p:extLst>
      <p:ext uri="{BB962C8B-B14F-4D97-AF65-F5344CB8AC3E}">
        <p14:creationId xmlns:p14="http://schemas.microsoft.com/office/powerpoint/2010/main" val="136042001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a:t>UA Roads</a:t>
            </a:r>
            <a:endParaRPr lang="ru-RU" sz="3600" dirty="0"/>
          </a:p>
        </p:txBody>
      </p:sp>
      <p:sp>
        <p:nvSpPr>
          <p:cNvPr id="5" name="Text Placeholder 1"/>
          <p:cNvSpPr>
            <a:spLocks noGrp="1"/>
          </p:cNvSpPr>
          <p:nvPr>
            <p:ph type="body" sz="quarter" idx="10"/>
          </p:nvPr>
        </p:nvSpPr>
        <p:spPr>
          <a:xfrm>
            <a:off x="274075" y="789267"/>
            <a:ext cx="3975479" cy="412734"/>
          </a:xfrm>
        </p:spPr>
        <p:txBody>
          <a:bodyPr/>
          <a:lstStyle/>
          <a:p>
            <a:pPr marL="0" indent="0">
              <a:buNone/>
            </a:pPr>
            <a:r>
              <a:rPr lang="en-US" sz="2000" dirty="0">
                <a:hlinkClick r:id="rId2"/>
              </a:rPr>
              <a:t>http://uaroads.com/</a:t>
            </a:r>
            <a:r>
              <a:rPr lang="en-US" sz="2000" dirty="0"/>
              <a:t> </a:t>
            </a:r>
          </a:p>
        </p:txBody>
      </p:sp>
      <p:pic>
        <p:nvPicPr>
          <p:cNvPr id="4" name="Picture 3"/>
          <p:cNvPicPr>
            <a:picLocks noChangeAspect="1"/>
          </p:cNvPicPr>
          <p:nvPr/>
        </p:nvPicPr>
        <p:blipFill>
          <a:blip r:embed="rId3"/>
          <a:stretch>
            <a:fillRect/>
          </a:stretch>
        </p:blipFill>
        <p:spPr>
          <a:xfrm>
            <a:off x="1199052" y="1414914"/>
            <a:ext cx="7849701" cy="3657600"/>
          </a:xfrm>
          <a:prstGeom prst="rect">
            <a:avLst/>
          </a:prstGeom>
        </p:spPr>
      </p:pic>
    </p:spTree>
    <p:extLst>
      <p:ext uri="{BB962C8B-B14F-4D97-AF65-F5344CB8AC3E}">
        <p14:creationId xmlns:p14="http://schemas.microsoft.com/office/powerpoint/2010/main" val="289512348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62" y="1568689"/>
            <a:ext cx="5722660" cy="578933"/>
          </a:xfrm>
        </p:spPr>
        <p:txBody>
          <a:bodyPr/>
          <a:lstStyle/>
          <a:p>
            <a:pPr marL="0" indent="0">
              <a:buNone/>
            </a:pPr>
            <a:r>
              <a:rPr lang="uk-UA" sz="3200" dirty="0"/>
              <a:t>Інструменти </a:t>
            </a:r>
            <a:endParaRPr lang="en-US" dirty="0"/>
          </a:p>
        </p:txBody>
      </p:sp>
    </p:spTree>
    <p:extLst>
      <p:ext uri="{BB962C8B-B14F-4D97-AF65-F5344CB8AC3E}">
        <p14:creationId xmlns:p14="http://schemas.microsoft.com/office/powerpoint/2010/main" val="423928076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err="1"/>
              <a:t>OpenGrid</a:t>
            </a:r>
            <a:endParaRPr lang="ru-RU" sz="3600" dirty="0"/>
          </a:p>
        </p:txBody>
      </p:sp>
      <p:sp>
        <p:nvSpPr>
          <p:cNvPr id="5" name="Text Placeholder 1"/>
          <p:cNvSpPr>
            <a:spLocks noGrp="1"/>
          </p:cNvSpPr>
          <p:nvPr>
            <p:ph type="body" sz="quarter" idx="10"/>
          </p:nvPr>
        </p:nvSpPr>
        <p:spPr>
          <a:xfrm>
            <a:off x="274075" y="2598386"/>
            <a:ext cx="8732330" cy="2136282"/>
          </a:xfrm>
        </p:spPr>
        <p:txBody>
          <a:bodyPr/>
          <a:lstStyle/>
          <a:p>
            <a:pPr marL="0" indent="0" fontAlgn="base">
              <a:buNone/>
            </a:pPr>
            <a:r>
              <a:rPr lang="en-US" sz="2000" b="1" dirty="0">
                <a:hlinkClick r:id="rId2"/>
              </a:rPr>
              <a:t>Chicago has launched </a:t>
            </a:r>
            <a:r>
              <a:rPr lang="en-US" sz="2000" b="1" dirty="0" err="1">
                <a:hlinkClick r:id="rId2"/>
              </a:rPr>
              <a:t>OpenGrid</a:t>
            </a:r>
            <a:r>
              <a:rPr lang="en-US" sz="2000" dirty="0"/>
              <a:t>, which turns open data into maps. For instance, citizens can visualize various databases to see how many potholes are around them, what new restaurants have passed their initial inspections, and the status of the city’s response to a 311 request. Meanwhile, people who are thinking about starting a new business can visualize company records on the map to see what is already located around them.</a:t>
            </a:r>
            <a:endParaRPr lang="en-US" sz="2000" dirty="0">
              <a:hlinkClick r:id="rId2"/>
            </a:endParaRPr>
          </a:p>
          <a:p>
            <a:pPr marL="0" indent="0">
              <a:buNone/>
            </a:pPr>
            <a:r>
              <a:rPr lang="en-US" sz="2000" dirty="0">
                <a:hlinkClick r:id="rId2"/>
              </a:rPr>
              <a:t>http://opengrid.io/</a:t>
            </a:r>
            <a:r>
              <a:rPr lang="en-US" sz="2000" dirty="0"/>
              <a:t>, </a:t>
            </a:r>
            <a:r>
              <a:rPr lang="en-US" sz="2000" dirty="0">
                <a:hlinkClick r:id="rId3"/>
              </a:rPr>
              <a:t>http://chicago.opengrid.io/opengrid/</a:t>
            </a:r>
            <a:r>
              <a:rPr lang="en-US" sz="2000" dirty="0"/>
              <a:t> </a:t>
            </a:r>
          </a:p>
        </p:txBody>
      </p:sp>
      <p:pic>
        <p:nvPicPr>
          <p:cNvPr id="9218" name="Picture 2" descr="http://smartcitiescouncil.com/sites/default/files/styles/inline_620x250_scale/public/main/images/Chicago-Open-Data-Map.jpg?itok=V6EfXqr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7532" y="39068"/>
            <a:ext cx="5905500" cy="238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828500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3600" dirty="0"/>
              <a:t>Карти</a:t>
            </a:r>
            <a:endParaRPr lang="ru-RU" sz="3600" dirty="0"/>
          </a:p>
        </p:txBody>
      </p:sp>
      <p:sp>
        <p:nvSpPr>
          <p:cNvPr id="5" name="Text Placeholder 1"/>
          <p:cNvSpPr>
            <a:spLocks noGrp="1"/>
          </p:cNvSpPr>
          <p:nvPr>
            <p:ph type="body" sz="quarter" idx="10"/>
          </p:nvPr>
        </p:nvSpPr>
        <p:spPr>
          <a:xfrm>
            <a:off x="317634" y="891885"/>
            <a:ext cx="5471962" cy="1766950"/>
          </a:xfrm>
        </p:spPr>
        <p:txBody>
          <a:bodyPr/>
          <a:lstStyle/>
          <a:p>
            <a:pPr marL="0" indent="0" fontAlgn="base">
              <a:buNone/>
            </a:pPr>
            <a:endParaRPr lang="en-US" sz="2000" dirty="0">
              <a:latin typeface="+mn-lt"/>
            </a:endParaRPr>
          </a:p>
          <a:p>
            <a:pPr fontAlgn="base">
              <a:buFontTx/>
              <a:buChar char="-"/>
            </a:pPr>
            <a:r>
              <a:rPr lang="en-US" sz="2000" dirty="0">
                <a:latin typeface="+mn-lt"/>
              </a:rPr>
              <a:t>Google Map</a:t>
            </a:r>
          </a:p>
          <a:p>
            <a:pPr fontAlgn="base">
              <a:buFontTx/>
              <a:buChar char="-"/>
            </a:pPr>
            <a:r>
              <a:rPr lang="en-US" sz="2000" dirty="0" err="1">
                <a:latin typeface="+mn-lt"/>
              </a:rPr>
              <a:t>Yandex</a:t>
            </a:r>
            <a:r>
              <a:rPr lang="en-US" sz="2000" dirty="0">
                <a:latin typeface="+mn-lt"/>
              </a:rPr>
              <a:t> Map</a:t>
            </a:r>
          </a:p>
          <a:p>
            <a:pPr fontAlgn="base">
              <a:buFontTx/>
              <a:buChar char="-"/>
            </a:pPr>
            <a:r>
              <a:rPr lang="en-US" sz="2000" dirty="0">
                <a:latin typeface="+mn-lt"/>
              </a:rPr>
              <a:t>Bing Map</a:t>
            </a:r>
          </a:p>
          <a:p>
            <a:pPr fontAlgn="base">
              <a:buFontTx/>
              <a:buChar char="-"/>
            </a:pPr>
            <a:r>
              <a:rPr lang="en-US" sz="2000" dirty="0" err="1">
                <a:latin typeface="+mn-lt"/>
              </a:rPr>
              <a:t>OpenStreet</a:t>
            </a:r>
            <a:r>
              <a:rPr lang="en-US" sz="2000" dirty="0">
                <a:latin typeface="+mn-lt"/>
              </a:rPr>
              <a:t> Map</a:t>
            </a:r>
          </a:p>
        </p:txBody>
      </p:sp>
      <p:pic>
        <p:nvPicPr>
          <p:cNvPr id="4" name="Picture 3"/>
          <p:cNvPicPr>
            <a:picLocks noChangeAspect="1"/>
          </p:cNvPicPr>
          <p:nvPr/>
        </p:nvPicPr>
        <p:blipFill>
          <a:blip r:embed="rId2"/>
          <a:stretch>
            <a:fillRect/>
          </a:stretch>
        </p:blipFill>
        <p:spPr>
          <a:xfrm>
            <a:off x="3913453" y="934914"/>
            <a:ext cx="4724435" cy="4014817"/>
          </a:xfrm>
          <a:prstGeom prst="rect">
            <a:avLst/>
          </a:prstGeom>
        </p:spPr>
      </p:pic>
    </p:spTree>
    <p:extLst>
      <p:ext uri="{BB962C8B-B14F-4D97-AF65-F5344CB8AC3E}">
        <p14:creationId xmlns:p14="http://schemas.microsoft.com/office/powerpoint/2010/main" val="129115710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a:t>Leafnet.js</a:t>
            </a:r>
            <a:endParaRPr lang="ru-RU" sz="3600" dirty="0"/>
          </a:p>
        </p:txBody>
      </p:sp>
      <p:sp>
        <p:nvSpPr>
          <p:cNvPr id="5" name="Text Placeholder 1"/>
          <p:cNvSpPr>
            <a:spLocks noGrp="1"/>
          </p:cNvSpPr>
          <p:nvPr>
            <p:ph type="body" sz="quarter" idx="10"/>
          </p:nvPr>
        </p:nvSpPr>
        <p:spPr>
          <a:xfrm>
            <a:off x="317634" y="891885"/>
            <a:ext cx="5948412" cy="1366841"/>
          </a:xfrm>
        </p:spPr>
        <p:txBody>
          <a:bodyPr/>
          <a:lstStyle/>
          <a:p>
            <a:pPr marL="0" indent="0" fontAlgn="base">
              <a:buNone/>
            </a:pPr>
            <a:r>
              <a:rPr lang="en-US" sz="2000" dirty="0">
                <a:latin typeface="+mn-lt"/>
              </a:rPr>
              <a:t>An open-source JavaScript library for mobile-friendly interactive maps. </a:t>
            </a:r>
          </a:p>
          <a:p>
            <a:pPr marL="0" indent="0" fontAlgn="base">
              <a:buNone/>
            </a:pPr>
            <a:r>
              <a:rPr lang="en-US" sz="2000" dirty="0">
                <a:latin typeface="+mn-lt"/>
                <a:hlinkClick r:id="rId2"/>
              </a:rPr>
              <a:t>http://leafletjs.com/</a:t>
            </a:r>
            <a:endParaRPr lang="en-US" sz="2000" dirty="0">
              <a:latin typeface="+mn-lt"/>
            </a:endParaRPr>
          </a:p>
          <a:p>
            <a:pPr marL="457200" indent="-457200" fontAlgn="base">
              <a:buFont typeface="+mj-lt"/>
              <a:buAutoNum type="arabicPeriod"/>
            </a:pPr>
            <a:endParaRPr lang="en-US" sz="2000" dirty="0">
              <a:latin typeface="+mn-lt"/>
            </a:endParaRPr>
          </a:p>
        </p:txBody>
      </p:sp>
      <p:pic>
        <p:nvPicPr>
          <p:cNvPr id="2" name="Picture 1"/>
          <p:cNvPicPr>
            <a:picLocks noChangeAspect="1"/>
          </p:cNvPicPr>
          <p:nvPr/>
        </p:nvPicPr>
        <p:blipFill>
          <a:blip r:embed="rId3"/>
          <a:stretch>
            <a:fillRect/>
          </a:stretch>
        </p:blipFill>
        <p:spPr>
          <a:xfrm>
            <a:off x="2552652" y="1919264"/>
            <a:ext cx="6591348" cy="3224236"/>
          </a:xfrm>
          <a:prstGeom prst="rect">
            <a:avLst/>
          </a:prstGeom>
        </p:spPr>
      </p:pic>
    </p:spTree>
    <p:extLst>
      <p:ext uri="{BB962C8B-B14F-4D97-AF65-F5344CB8AC3E}">
        <p14:creationId xmlns:p14="http://schemas.microsoft.com/office/powerpoint/2010/main" val="107331910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err="1"/>
              <a:t>OpenLayers</a:t>
            </a:r>
            <a:endParaRPr lang="ru-RU" sz="3600" dirty="0"/>
          </a:p>
        </p:txBody>
      </p:sp>
      <p:sp>
        <p:nvSpPr>
          <p:cNvPr id="5" name="Text Placeholder 1"/>
          <p:cNvSpPr>
            <a:spLocks noGrp="1"/>
          </p:cNvSpPr>
          <p:nvPr>
            <p:ph type="body" sz="quarter" idx="10"/>
          </p:nvPr>
        </p:nvSpPr>
        <p:spPr>
          <a:xfrm>
            <a:off x="317634" y="891885"/>
            <a:ext cx="3592885" cy="2751835"/>
          </a:xfrm>
        </p:spPr>
        <p:txBody>
          <a:bodyPr/>
          <a:lstStyle/>
          <a:p>
            <a:pPr marL="0" indent="0" fontAlgn="base">
              <a:buNone/>
            </a:pPr>
            <a:r>
              <a:rPr lang="en-US" sz="2000" dirty="0" err="1">
                <a:latin typeface="+mn-lt"/>
              </a:rPr>
              <a:t>OpenLayers</a:t>
            </a:r>
            <a:r>
              <a:rPr lang="en-US" sz="2000" dirty="0">
                <a:latin typeface="+mn-lt"/>
              </a:rPr>
              <a:t> helps you place dynamic maps in any web page and it has no server-side dependencies. Plus, it can display map markers and tiles that you have downloaded from any source. </a:t>
            </a:r>
          </a:p>
          <a:p>
            <a:pPr marL="0" indent="0" fontAlgn="base">
              <a:buNone/>
            </a:pPr>
            <a:endParaRPr lang="en-US" sz="2000" dirty="0">
              <a:latin typeface="+mn-lt"/>
            </a:endParaRPr>
          </a:p>
          <a:p>
            <a:pPr marL="0" indent="0" fontAlgn="base">
              <a:buNone/>
            </a:pPr>
            <a:r>
              <a:rPr lang="en-US" sz="2000" dirty="0">
                <a:latin typeface="+mn-lt"/>
                <a:hlinkClick r:id="rId2"/>
              </a:rPr>
              <a:t>http://openlayers.org/</a:t>
            </a:r>
            <a:r>
              <a:rPr lang="en-US" sz="2000" dirty="0">
                <a:latin typeface="+mn-lt"/>
              </a:rPr>
              <a:t> </a:t>
            </a:r>
          </a:p>
        </p:txBody>
      </p:sp>
      <p:pic>
        <p:nvPicPr>
          <p:cNvPr id="4098" name="Picture 2" descr="JavaScript libraries and tools for Map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4947" y="1808065"/>
            <a:ext cx="4762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161340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err="1"/>
              <a:t>AmCharts</a:t>
            </a:r>
            <a:endParaRPr lang="ru-RU" sz="3600" dirty="0"/>
          </a:p>
        </p:txBody>
      </p:sp>
      <p:sp>
        <p:nvSpPr>
          <p:cNvPr id="5" name="Text Placeholder 1"/>
          <p:cNvSpPr>
            <a:spLocks noGrp="1"/>
          </p:cNvSpPr>
          <p:nvPr>
            <p:ph type="body" sz="quarter" idx="10"/>
          </p:nvPr>
        </p:nvSpPr>
        <p:spPr>
          <a:xfrm>
            <a:off x="317634" y="891885"/>
            <a:ext cx="3012707" cy="1643840"/>
          </a:xfrm>
        </p:spPr>
        <p:txBody>
          <a:bodyPr/>
          <a:lstStyle/>
          <a:p>
            <a:pPr marL="0" indent="0" fontAlgn="base">
              <a:buNone/>
            </a:pPr>
            <a:r>
              <a:rPr lang="en-US" sz="2000" dirty="0">
                <a:latin typeface="+mn-lt"/>
              </a:rPr>
              <a:t>Interactive </a:t>
            </a:r>
            <a:r>
              <a:rPr lang="en-US" sz="2000" dirty="0" err="1">
                <a:latin typeface="+mn-lt"/>
              </a:rPr>
              <a:t>Javascript</a:t>
            </a:r>
            <a:r>
              <a:rPr lang="en-US" sz="2000" dirty="0">
                <a:latin typeface="+mn-lt"/>
              </a:rPr>
              <a:t> Maps</a:t>
            </a:r>
          </a:p>
          <a:p>
            <a:pPr marL="0" indent="0" fontAlgn="base">
              <a:buNone/>
            </a:pPr>
            <a:endParaRPr lang="en-US" sz="2000" dirty="0">
              <a:latin typeface="+mn-lt"/>
            </a:endParaRPr>
          </a:p>
          <a:p>
            <a:pPr marL="0" indent="0" fontAlgn="base">
              <a:buNone/>
            </a:pPr>
            <a:r>
              <a:rPr lang="en-US" sz="2000" dirty="0">
                <a:latin typeface="+mn-lt"/>
                <a:hlinkClick r:id="rId2"/>
              </a:rPr>
              <a:t>https://www.amcharts.com/javascript-maps/</a:t>
            </a:r>
            <a:r>
              <a:rPr lang="en-US" sz="2000" dirty="0">
                <a:latin typeface="+mn-lt"/>
              </a:rPr>
              <a:t> </a:t>
            </a:r>
          </a:p>
        </p:txBody>
      </p:sp>
      <p:pic>
        <p:nvPicPr>
          <p:cNvPr id="4" name="Picture 3"/>
          <p:cNvPicPr>
            <a:picLocks noChangeAspect="1"/>
          </p:cNvPicPr>
          <p:nvPr/>
        </p:nvPicPr>
        <p:blipFill>
          <a:blip r:embed="rId3"/>
          <a:stretch>
            <a:fillRect/>
          </a:stretch>
        </p:blipFill>
        <p:spPr>
          <a:xfrm>
            <a:off x="3932417" y="92008"/>
            <a:ext cx="4986024" cy="2743200"/>
          </a:xfrm>
          <a:prstGeom prst="rect">
            <a:avLst/>
          </a:prstGeom>
        </p:spPr>
      </p:pic>
      <p:pic>
        <p:nvPicPr>
          <p:cNvPr id="2" name="Picture 1"/>
          <p:cNvPicPr>
            <a:picLocks noChangeAspect="1"/>
          </p:cNvPicPr>
          <p:nvPr/>
        </p:nvPicPr>
        <p:blipFill>
          <a:blip r:embed="rId4"/>
          <a:stretch>
            <a:fillRect/>
          </a:stretch>
        </p:blipFill>
        <p:spPr>
          <a:xfrm>
            <a:off x="2786866" y="2316424"/>
            <a:ext cx="4939797" cy="2743200"/>
          </a:xfrm>
          <a:prstGeom prst="rect">
            <a:avLst/>
          </a:prstGeom>
        </p:spPr>
      </p:pic>
    </p:spTree>
    <p:extLst>
      <p:ext uri="{BB962C8B-B14F-4D97-AF65-F5344CB8AC3E}">
        <p14:creationId xmlns:p14="http://schemas.microsoft.com/office/powerpoint/2010/main" val="211668220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4000" dirty="0"/>
              <a:t>Типи </a:t>
            </a:r>
            <a:r>
              <a:rPr lang="uk-UA" sz="4000" dirty="0" err="1"/>
              <a:t>геопросторових</a:t>
            </a:r>
            <a:r>
              <a:rPr lang="uk-UA" sz="4000" dirty="0"/>
              <a:t> даних</a:t>
            </a:r>
            <a:endParaRPr lang="en-US" dirty="0"/>
          </a:p>
        </p:txBody>
      </p:sp>
      <p:sp>
        <p:nvSpPr>
          <p:cNvPr id="2" name="Text Placeholder 1"/>
          <p:cNvSpPr>
            <a:spLocks noGrp="1"/>
          </p:cNvSpPr>
          <p:nvPr>
            <p:ph type="body" sz="quarter" idx="10"/>
          </p:nvPr>
        </p:nvSpPr>
        <p:spPr>
          <a:xfrm>
            <a:off x="269262" y="1164657"/>
            <a:ext cx="8408302" cy="1548429"/>
          </a:xfrm>
        </p:spPr>
        <p:txBody>
          <a:bodyPr/>
          <a:lstStyle/>
          <a:p>
            <a:pPr marL="457200" indent="-457200">
              <a:buFont typeface="+mj-lt"/>
              <a:buAutoNum type="arabicPeriod"/>
            </a:pPr>
            <a:r>
              <a:rPr lang="uk-UA" sz="1800" dirty="0">
                <a:latin typeface="+mn-lt"/>
              </a:rPr>
              <a:t>Опис локації або об</a:t>
            </a:r>
            <a:r>
              <a:rPr lang="en-US" sz="1800" dirty="0">
                <a:latin typeface="+mn-lt"/>
              </a:rPr>
              <a:t>’</a:t>
            </a:r>
            <a:r>
              <a:rPr lang="uk-UA" sz="1800" dirty="0" err="1">
                <a:latin typeface="+mn-lt"/>
              </a:rPr>
              <a:t>єкту</a:t>
            </a:r>
            <a:r>
              <a:rPr lang="uk-UA" sz="1800" dirty="0">
                <a:latin typeface="+mn-lt"/>
              </a:rPr>
              <a:t> </a:t>
            </a:r>
            <a:r>
              <a:rPr lang="en-US" sz="1800" dirty="0">
                <a:latin typeface="+mn-lt"/>
              </a:rPr>
              <a:t>(</a:t>
            </a:r>
            <a:r>
              <a:rPr lang="uk-UA" sz="1800" dirty="0">
                <a:latin typeface="+mn-lt"/>
              </a:rPr>
              <a:t>наприклад, </a:t>
            </a:r>
            <a:r>
              <a:rPr lang="en-US" sz="1800" dirty="0">
                <a:latin typeface="+mn-lt"/>
              </a:rPr>
              <a:t>"France" </a:t>
            </a:r>
            <a:r>
              <a:rPr lang="ru-RU" sz="1800" dirty="0" err="1">
                <a:latin typeface="+mn-lt"/>
              </a:rPr>
              <a:t>або</a:t>
            </a:r>
            <a:r>
              <a:rPr lang="en-US" sz="1800" dirty="0">
                <a:latin typeface="+mn-lt"/>
              </a:rPr>
              <a:t> "Mountain View, CA")</a:t>
            </a:r>
          </a:p>
          <a:p>
            <a:pPr marL="457200" indent="-457200">
              <a:buFont typeface="+mj-lt"/>
              <a:buAutoNum type="arabicPeriod"/>
            </a:pPr>
            <a:r>
              <a:rPr lang="ru-RU" sz="1800" dirty="0">
                <a:latin typeface="+mn-lt"/>
              </a:rPr>
              <a:t>Точки </a:t>
            </a:r>
            <a:r>
              <a:rPr lang="en-US" sz="1800" dirty="0">
                <a:latin typeface="+mn-lt"/>
              </a:rPr>
              <a:t>(Points) (</a:t>
            </a:r>
            <a:r>
              <a:rPr lang="ru-RU" sz="1800" dirty="0">
                <a:latin typeface="+mn-lt"/>
              </a:rPr>
              <a:t>пара широта-</a:t>
            </a:r>
            <a:r>
              <a:rPr lang="ru-RU" sz="1800" dirty="0" err="1">
                <a:latin typeface="+mn-lt"/>
              </a:rPr>
              <a:t>довгота</a:t>
            </a:r>
            <a:r>
              <a:rPr lang="en-US" sz="1800" dirty="0">
                <a:latin typeface="+mn-lt"/>
              </a:rPr>
              <a:t>)</a:t>
            </a:r>
          </a:p>
          <a:p>
            <a:pPr marL="457200" indent="-457200">
              <a:buFont typeface="+mj-lt"/>
              <a:buAutoNum type="arabicPeriod"/>
            </a:pPr>
            <a:r>
              <a:rPr lang="uk-UA" sz="1800" dirty="0">
                <a:latin typeface="+mn-lt"/>
              </a:rPr>
              <a:t>Лінія або шлях (</a:t>
            </a:r>
            <a:r>
              <a:rPr lang="en-US" sz="1800" dirty="0">
                <a:latin typeface="+mn-lt"/>
              </a:rPr>
              <a:t>Lines or Paths</a:t>
            </a:r>
            <a:r>
              <a:rPr lang="uk-UA" sz="1800" dirty="0">
                <a:latin typeface="+mn-lt"/>
              </a:rPr>
              <a:t>)</a:t>
            </a:r>
            <a:r>
              <a:rPr lang="en-US" sz="1800" dirty="0">
                <a:latin typeface="+mn-lt"/>
              </a:rPr>
              <a:t> (</a:t>
            </a:r>
            <a:r>
              <a:rPr lang="uk-UA" sz="1800" dirty="0">
                <a:latin typeface="+mn-lt"/>
              </a:rPr>
              <a:t>набір точок</a:t>
            </a:r>
            <a:r>
              <a:rPr lang="en-US" sz="1800" dirty="0">
                <a:latin typeface="+mn-lt"/>
              </a:rPr>
              <a:t>)</a:t>
            </a:r>
          </a:p>
          <a:p>
            <a:pPr marL="457200" indent="-457200">
              <a:buFont typeface="+mj-lt"/>
              <a:buAutoNum type="arabicPeriod"/>
            </a:pPr>
            <a:r>
              <a:rPr lang="uk-UA" sz="1800" dirty="0">
                <a:latin typeface="+mn-lt"/>
              </a:rPr>
              <a:t>Полігони (</a:t>
            </a:r>
            <a:r>
              <a:rPr lang="en-US" sz="1800" dirty="0">
                <a:latin typeface="+mn-lt"/>
              </a:rPr>
              <a:t>Polygons or Shapes</a:t>
            </a:r>
            <a:r>
              <a:rPr lang="uk-UA" sz="1800" dirty="0">
                <a:latin typeface="+mn-lt"/>
              </a:rPr>
              <a:t>)</a:t>
            </a:r>
            <a:r>
              <a:rPr lang="en-US" sz="1800" dirty="0">
                <a:latin typeface="+mn-lt"/>
              </a:rPr>
              <a:t> (</a:t>
            </a:r>
            <a:r>
              <a:rPr lang="uk-UA" sz="1800" dirty="0">
                <a:latin typeface="+mn-lt"/>
              </a:rPr>
              <a:t>набір точок, що утворюють замкнену фігуру)</a:t>
            </a:r>
            <a:endParaRPr lang="en-US" sz="1800" dirty="0">
              <a:latin typeface="+mn-lt"/>
            </a:endParaRPr>
          </a:p>
        </p:txBody>
      </p:sp>
      <p:pic>
        <p:nvPicPr>
          <p:cNvPr id="3074" name="Picture 2" descr="Examples of geometry LineString instanc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2144" y="2954755"/>
            <a:ext cx="2115800" cy="9144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i-msdn.sec.s-msft.com/dynimg/IC558463.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8526" y="4078773"/>
            <a:ext cx="3513221" cy="9144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s://i-msdn.sec.s-msft.com/dynimg/IC558464.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037" y="2958749"/>
            <a:ext cx="3124200" cy="914401"/>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Examples of geometry Polygon instance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02394" y="2954755"/>
            <a:ext cx="1575170" cy="91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175907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p:cNvSpPr>
            <a:spLocks noGrp="1"/>
          </p:cNvSpPr>
          <p:nvPr>
            <p:ph type="body" sz="quarter" idx="10"/>
          </p:nvPr>
        </p:nvSpPr>
        <p:spPr>
          <a:xfrm>
            <a:off x="269262" y="1164657"/>
            <a:ext cx="3975479" cy="3613610"/>
          </a:xfrm>
        </p:spPr>
        <p:txBody>
          <a:bodyPr/>
          <a:lstStyle/>
          <a:p>
            <a:pPr marL="0" indent="0">
              <a:buNone/>
            </a:pPr>
            <a:r>
              <a:rPr lang="ru-RU" sz="2000" dirty="0" err="1"/>
              <a:t>Перелік</a:t>
            </a:r>
            <a:r>
              <a:rPr lang="ru-RU" sz="2000" dirty="0"/>
              <a:t> </a:t>
            </a:r>
            <a:r>
              <a:rPr lang="ru-RU" sz="2000" dirty="0" err="1"/>
              <a:t>медичних</a:t>
            </a:r>
            <a:r>
              <a:rPr lang="ru-RU" sz="2000" dirty="0"/>
              <a:t> </a:t>
            </a:r>
            <a:r>
              <a:rPr lang="ru-RU" sz="2000" dirty="0" err="1"/>
              <a:t>закладів</a:t>
            </a:r>
            <a:r>
              <a:rPr lang="ru-RU" sz="2000" dirty="0"/>
              <a:t>, де </a:t>
            </a:r>
            <a:r>
              <a:rPr lang="ru-RU" sz="2000" dirty="0" err="1"/>
              <a:t>можна</a:t>
            </a:r>
            <a:r>
              <a:rPr lang="ru-RU" sz="2000" dirty="0"/>
              <a:t> </a:t>
            </a:r>
            <a:r>
              <a:rPr lang="ru-RU" sz="2000" dirty="0" err="1"/>
              <a:t>здати</a:t>
            </a:r>
            <a:r>
              <a:rPr lang="ru-RU" sz="2000" dirty="0"/>
              <a:t> кров, а </a:t>
            </a:r>
            <a:r>
              <a:rPr lang="ru-RU" sz="2000" dirty="0" err="1"/>
              <a:t>також</a:t>
            </a:r>
            <a:r>
              <a:rPr lang="ru-RU" sz="2000" dirty="0"/>
              <a:t> </a:t>
            </a:r>
            <a:r>
              <a:rPr lang="ru-RU" sz="2000" dirty="0" err="1"/>
              <a:t>медичних</a:t>
            </a:r>
            <a:r>
              <a:rPr lang="ru-RU" sz="2000" dirty="0"/>
              <a:t> </a:t>
            </a:r>
            <a:r>
              <a:rPr lang="ru-RU" sz="2000" dirty="0" err="1"/>
              <a:t>лабораторій</a:t>
            </a:r>
            <a:r>
              <a:rPr lang="ru-RU" sz="2000" dirty="0"/>
              <a:t> "</a:t>
            </a:r>
            <a:r>
              <a:rPr lang="ru-RU" sz="2000" dirty="0" err="1"/>
              <a:t>Сінево</a:t>
            </a:r>
            <a:r>
              <a:rPr lang="ru-RU" sz="2000" dirty="0"/>
              <a:t>", де </a:t>
            </a:r>
            <a:r>
              <a:rPr lang="ru-RU" sz="2000" dirty="0" err="1"/>
              <a:t>приймють</a:t>
            </a:r>
            <a:r>
              <a:rPr lang="ru-RU" sz="2000" dirty="0"/>
              <a:t> кров для </a:t>
            </a:r>
            <a:r>
              <a:rPr lang="ru-RU" sz="2000" dirty="0" err="1"/>
              <a:t>аналізів</a:t>
            </a:r>
            <a:r>
              <a:rPr lang="ru-RU" sz="2000" dirty="0"/>
              <a:t>.</a:t>
            </a:r>
          </a:p>
          <a:p>
            <a:pPr marL="0" indent="0">
              <a:buNone/>
            </a:pPr>
            <a:endParaRPr lang="en-US" sz="2000" dirty="0"/>
          </a:p>
          <a:p>
            <a:pPr marL="0" indent="0">
              <a:buNone/>
            </a:pPr>
            <a:r>
              <a:rPr lang="uk-UA" sz="2000" dirty="0"/>
              <a:t>Де здати кров?</a:t>
            </a:r>
            <a:endParaRPr lang="ru-RU" sz="2000" dirty="0"/>
          </a:p>
          <a:p>
            <a:pPr marL="0" indent="0">
              <a:buNone/>
            </a:pPr>
            <a:r>
              <a:rPr lang="en-US" sz="2000" dirty="0">
                <a:hlinkClick r:id="rId2"/>
              </a:rPr>
              <a:t>https://donor.ua/centers/map</a:t>
            </a:r>
            <a:r>
              <a:rPr lang="ru-RU" sz="2000" dirty="0"/>
              <a:t> </a:t>
            </a:r>
          </a:p>
          <a:p>
            <a:pPr marL="0" indent="0">
              <a:buNone/>
            </a:pPr>
            <a:endParaRPr lang="ru-RU" sz="2000" dirty="0"/>
          </a:p>
          <a:p>
            <a:pPr marL="0" indent="0">
              <a:buNone/>
            </a:pPr>
            <a:endParaRPr lang="ru-RU" sz="2000" dirty="0"/>
          </a:p>
          <a:p>
            <a:pPr marL="0" indent="0">
              <a:buNone/>
            </a:pPr>
            <a:r>
              <a:rPr lang="ru-RU" sz="2000" dirty="0"/>
              <a:t>Статистика</a:t>
            </a:r>
          </a:p>
          <a:p>
            <a:pPr marL="0" indent="0">
              <a:buNone/>
            </a:pPr>
            <a:r>
              <a:rPr lang="en-US" sz="2000" dirty="0">
                <a:hlinkClick r:id="rId3"/>
              </a:rPr>
              <a:t>https://donor.ua/statistics/maps</a:t>
            </a:r>
            <a:r>
              <a:rPr lang="en-US" sz="2000" dirty="0"/>
              <a:t> </a:t>
            </a:r>
          </a:p>
        </p:txBody>
      </p:sp>
      <p:pic>
        <p:nvPicPr>
          <p:cNvPr id="2" name="Picture 1"/>
          <p:cNvPicPr>
            <a:picLocks noChangeAspect="1"/>
          </p:cNvPicPr>
          <p:nvPr/>
        </p:nvPicPr>
        <p:blipFill>
          <a:blip r:embed="rId4"/>
          <a:stretch>
            <a:fillRect/>
          </a:stretch>
        </p:blipFill>
        <p:spPr>
          <a:xfrm>
            <a:off x="5164103" y="296699"/>
            <a:ext cx="3705967" cy="4572000"/>
          </a:xfrm>
          <a:prstGeom prst="rect">
            <a:avLst/>
          </a:prstGeom>
        </p:spPr>
      </p:pic>
      <p:pic>
        <p:nvPicPr>
          <p:cNvPr id="1026" name="Picture 2" descr="https://donor.ua/Content/Images/logo-colored.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6956" y="343245"/>
            <a:ext cx="2419502" cy="548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537759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donor.ua/Content/Images/logo-colore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956" y="343245"/>
            <a:ext cx="2419502" cy="54864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0"/>
          </p:nvPr>
        </p:nvSpPr>
        <p:spPr/>
        <p:txBody>
          <a:bodyPr/>
          <a:lstStyle/>
          <a:p>
            <a:endParaRPr lang="en-US"/>
          </a:p>
        </p:txBody>
      </p:sp>
      <p:pic>
        <p:nvPicPr>
          <p:cNvPr id="4" name="Picture 3"/>
          <p:cNvPicPr>
            <a:picLocks noChangeAspect="1"/>
          </p:cNvPicPr>
          <p:nvPr/>
        </p:nvPicPr>
        <p:blipFill>
          <a:blip r:embed="rId3"/>
          <a:stretch>
            <a:fillRect/>
          </a:stretch>
        </p:blipFill>
        <p:spPr>
          <a:xfrm>
            <a:off x="195778" y="1165528"/>
            <a:ext cx="8720276" cy="3657600"/>
          </a:xfrm>
          <a:prstGeom prst="rect">
            <a:avLst/>
          </a:prstGeom>
        </p:spPr>
      </p:pic>
    </p:spTree>
    <p:extLst>
      <p:ext uri="{BB962C8B-B14F-4D97-AF65-F5344CB8AC3E}">
        <p14:creationId xmlns:p14="http://schemas.microsoft.com/office/powerpoint/2010/main" val="171077179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donor.ua/Content/Images/logo-colore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956" y="343245"/>
            <a:ext cx="2419502" cy="54864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0"/>
          </p:nvPr>
        </p:nvSpPr>
        <p:spPr>
          <a:xfrm>
            <a:off x="0" y="4855416"/>
            <a:ext cx="7815959" cy="288084"/>
          </a:xfrm>
        </p:spPr>
        <p:txBody>
          <a:bodyPr/>
          <a:lstStyle/>
          <a:p>
            <a:pPr marL="0" indent="0">
              <a:buNone/>
            </a:pPr>
            <a:r>
              <a:rPr lang="en-US" sz="1050" dirty="0">
                <a:hlinkClick r:id="rId3"/>
              </a:rPr>
              <a:t>https://www.google.com/maps/d/viewer?mid=z2LSMPpVecbU.kNjcLdf0IsYs</a:t>
            </a:r>
            <a:r>
              <a:rPr lang="en-US" sz="1050" dirty="0"/>
              <a:t> </a:t>
            </a:r>
          </a:p>
        </p:txBody>
      </p:sp>
      <p:pic>
        <p:nvPicPr>
          <p:cNvPr id="2" name="Picture 1"/>
          <p:cNvPicPr>
            <a:picLocks noChangeAspect="1"/>
          </p:cNvPicPr>
          <p:nvPr/>
        </p:nvPicPr>
        <p:blipFill>
          <a:blip r:embed="rId4"/>
          <a:stretch>
            <a:fillRect/>
          </a:stretch>
        </p:blipFill>
        <p:spPr>
          <a:xfrm>
            <a:off x="1117158" y="1044850"/>
            <a:ext cx="6991738" cy="3657600"/>
          </a:xfrm>
          <a:prstGeom prst="rect">
            <a:avLst/>
          </a:prstGeom>
        </p:spPr>
      </p:pic>
    </p:spTree>
    <p:extLst>
      <p:ext uri="{BB962C8B-B14F-4D97-AF65-F5344CB8AC3E}">
        <p14:creationId xmlns:p14="http://schemas.microsoft.com/office/powerpoint/2010/main" val="427271667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donor.ua/Content/Images/logo-colore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956" y="343245"/>
            <a:ext cx="2419502" cy="54864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0"/>
          </p:nvPr>
        </p:nvSpPr>
        <p:spPr>
          <a:xfrm>
            <a:off x="269262" y="1568689"/>
            <a:ext cx="7777458" cy="3016523"/>
          </a:xfrm>
        </p:spPr>
        <p:txBody>
          <a:bodyPr/>
          <a:lstStyle/>
          <a:p>
            <a:pPr marL="457200" indent="-457200">
              <a:buFont typeface="+mj-lt"/>
              <a:buAutoNum type="arabicPeriod"/>
            </a:pPr>
            <a:r>
              <a:rPr lang="uk-UA" sz="2400" dirty="0"/>
              <a:t>Експортуємо дані в </a:t>
            </a:r>
            <a:r>
              <a:rPr lang="en-US" sz="2400" dirty="0" err="1"/>
              <a:t>kml</a:t>
            </a:r>
            <a:r>
              <a:rPr lang="en-US" sz="2400" dirty="0"/>
              <a:t> </a:t>
            </a:r>
            <a:r>
              <a:rPr lang="uk-UA" sz="2400" dirty="0"/>
              <a:t>формат - </a:t>
            </a:r>
            <a:r>
              <a:rPr lang="en-US" sz="2400" dirty="0">
                <a:hlinkClick r:id="rId3"/>
              </a:rPr>
              <a:t>https://donor.ua/kml/centers</a:t>
            </a:r>
            <a:r>
              <a:rPr lang="en-US" sz="2400" dirty="0"/>
              <a:t> </a:t>
            </a:r>
            <a:r>
              <a:rPr lang="uk-UA" sz="2400" dirty="0"/>
              <a:t>та </a:t>
            </a:r>
            <a:r>
              <a:rPr lang="en-US" sz="2400" dirty="0">
                <a:hlinkClick r:id="rId4"/>
              </a:rPr>
              <a:t>https://donor.ua/kml/synevo</a:t>
            </a:r>
            <a:r>
              <a:rPr lang="en-US" sz="2400" dirty="0"/>
              <a:t>.</a:t>
            </a:r>
          </a:p>
          <a:p>
            <a:pPr marL="457200" indent="-457200">
              <a:buFont typeface="+mj-lt"/>
              <a:buAutoNum type="arabicPeriod"/>
            </a:pPr>
            <a:r>
              <a:rPr lang="uk-UA" sz="2400" dirty="0"/>
              <a:t>Заходимо в </a:t>
            </a:r>
            <a:r>
              <a:rPr lang="en-US" sz="2400" dirty="0">
                <a:hlinkClick r:id="rId5"/>
              </a:rPr>
              <a:t>Google My Maps</a:t>
            </a:r>
            <a:r>
              <a:rPr lang="en-US" sz="2400" dirty="0"/>
              <a:t>, </a:t>
            </a:r>
            <a:r>
              <a:rPr lang="uk-UA" sz="2400" dirty="0"/>
              <a:t>створюємо нову карту.</a:t>
            </a:r>
          </a:p>
          <a:p>
            <a:pPr marL="457200" indent="-457200">
              <a:buFont typeface="+mj-lt"/>
              <a:buAutoNum type="arabicPeriod"/>
            </a:pPr>
            <a:r>
              <a:rPr lang="uk-UA" sz="2400" dirty="0"/>
              <a:t>Завантажуємо </a:t>
            </a:r>
            <a:r>
              <a:rPr lang="en-US" sz="2400" dirty="0" err="1"/>
              <a:t>kml</a:t>
            </a:r>
            <a:r>
              <a:rPr lang="en-US" sz="2400" dirty="0"/>
              <a:t> </a:t>
            </a:r>
            <a:r>
              <a:rPr lang="uk-UA" sz="2400" dirty="0"/>
              <a:t>шари (один або декілька).</a:t>
            </a:r>
          </a:p>
          <a:p>
            <a:pPr marL="457200" indent="-457200">
              <a:buFont typeface="+mj-lt"/>
              <a:buAutoNum type="arabicPeriod"/>
            </a:pPr>
            <a:r>
              <a:rPr lang="uk-UA" sz="2400" dirty="0"/>
              <a:t>Налаштовуємо, зберігаємо, шаримо.</a:t>
            </a:r>
            <a:br>
              <a:rPr lang="en-US" sz="2400" dirty="0"/>
            </a:br>
            <a:br>
              <a:rPr lang="en-US" sz="2400" dirty="0"/>
            </a:br>
            <a:r>
              <a:rPr lang="en-US" sz="2400" dirty="0">
                <a:hlinkClick r:id="rId6"/>
              </a:rPr>
              <a:t>https://donor.ua/blog/2043</a:t>
            </a:r>
            <a:r>
              <a:rPr lang="en-US" sz="2400" dirty="0"/>
              <a:t> </a:t>
            </a:r>
          </a:p>
        </p:txBody>
      </p:sp>
    </p:spTree>
    <p:extLst>
      <p:ext uri="{BB962C8B-B14F-4D97-AF65-F5344CB8AC3E}">
        <p14:creationId xmlns:p14="http://schemas.microsoft.com/office/powerpoint/2010/main" val="380786447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62" y="899974"/>
            <a:ext cx="5255639" cy="3644388"/>
          </a:xfrm>
        </p:spPr>
        <p:txBody>
          <a:bodyPr/>
          <a:lstStyle/>
          <a:p>
            <a:pPr marL="0" indent="0">
              <a:buNone/>
            </a:pPr>
            <a:endParaRPr lang="en-US" sz="3200" dirty="0"/>
          </a:p>
          <a:p>
            <a:pPr marL="0" indent="0">
              <a:buNone/>
            </a:pPr>
            <a:r>
              <a:rPr lang="ru-RU" sz="3200" dirty="0"/>
              <a:t>Олександр </a:t>
            </a:r>
            <a:r>
              <a:rPr lang="ru-RU" sz="3200" dirty="0" err="1"/>
              <a:t>Краковецький</a:t>
            </a:r>
            <a:endParaRPr lang="en-US" sz="3200" dirty="0"/>
          </a:p>
          <a:p>
            <a:pPr marL="0" indent="0">
              <a:buNone/>
            </a:pPr>
            <a:r>
              <a:rPr lang="en-US" sz="1800" dirty="0"/>
              <a:t>CEO, DevRain Solutions</a:t>
            </a:r>
          </a:p>
          <a:p>
            <a:pPr marL="0" indent="0">
              <a:buNone/>
            </a:pPr>
            <a:r>
              <a:rPr lang="ru-RU" sz="1800" dirty="0" err="1"/>
              <a:t>Експерт</a:t>
            </a:r>
            <a:r>
              <a:rPr lang="ru-RU" sz="1800" dirty="0"/>
              <a:t> Державного </a:t>
            </a:r>
            <a:r>
              <a:rPr lang="uk-UA" sz="1800" dirty="0"/>
              <a:t>агентства з питань електронного урядування України при підтримці ПРООН</a:t>
            </a:r>
            <a:br>
              <a:rPr lang="uk-UA" sz="2000" dirty="0"/>
            </a:br>
            <a:endParaRPr lang="en-US" sz="2000" dirty="0"/>
          </a:p>
          <a:p>
            <a:pPr marL="0" indent="0">
              <a:buNone/>
            </a:pPr>
            <a:r>
              <a:rPr lang="en-US" sz="2000" dirty="0">
                <a:hlinkClick r:id="rId2"/>
              </a:rPr>
              <a:t>alex.krakovetskiy@devrain.com</a:t>
            </a:r>
            <a:r>
              <a:rPr lang="ru-RU" sz="2000" dirty="0"/>
              <a:t> </a:t>
            </a:r>
          </a:p>
          <a:p>
            <a:pPr marL="0" indent="0">
              <a:buNone/>
            </a:pPr>
            <a:r>
              <a:rPr lang="en-US" sz="2000" dirty="0">
                <a:hlinkClick r:id="rId3"/>
              </a:rPr>
              <a:t>https://www.facebook.com/alex.krakovetskiy</a:t>
            </a:r>
            <a:r>
              <a:rPr lang="ru-RU" sz="2000" dirty="0"/>
              <a:t> </a:t>
            </a:r>
          </a:p>
          <a:p>
            <a:pPr marL="0" indent="0">
              <a:buNone/>
            </a:pPr>
            <a:r>
              <a:rPr lang="en-US" sz="2000" dirty="0"/>
              <a:t>@</a:t>
            </a:r>
            <a:r>
              <a:rPr lang="en-US" sz="2000" dirty="0" err="1"/>
              <a:t>msugvnua</a:t>
            </a:r>
            <a:endParaRPr lang="ru-RU" sz="2000" dirty="0"/>
          </a:p>
        </p:txBody>
      </p:sp>
      <p:sp>
        <p:nvSpPr>
          <p:cNvPr id="2" name="Title 1"/>
          <p:cNvSpPr>
            <a:spLocks noGrp="1"/>
          </p:cNvSpPr>
          <p:nvPr>
            <p:ph type="title"/>
          </p:nvPr>
        </p:nvSpPr>
        <p:spPr/>
        <p:txBody>
          <a:bodyPr/>
          <a:lstStyle/>
          <a:p>
            <a:r>
              <a:rPr lang="ru-RU" dirty="0" err="1"/>
              <a:t>Питання</a:t>
            </a:r>
            <a:r>
              <a:rPr lang="ru-RU" dirty="0"/>
              <a:t>?</a:t>
            </a:r>
            <a:endParaRPr lang="en-US" dirty="0"/>
          </a:p>
        </p:txBody>
      </p:sp>
      <p:pic>
        <p:nvPicPr>
          <p:cNvPr id="6146" name="Picture 2" descr="Олександр Краковецький"/>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2070" y="424463"/>
            <a:ext cx="3048000"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30564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err="1"/>
              <a:t>Приклади</a:t>
            </a:r>
            <a:r>
              <a:rPr lang="ru-RU" sz="4000" dirty="0"/>
              <a:t> </a:t>
            </a:r>
            <a:r>
              <a:rPr lang="uk-UA" sz="4000" dirty="0" err="1"/>
              <a:t>геопросторових</a:t>
            </a:r>
            <a:r>
              <a:rPr lang="uk-UA" sz="4000" dirty="0"/>
              <a:t> об</a:t>
            </a:r>
            <a:r>
              <a:rPr lang="en-US" sz="4000" dirty="0"/>
              <a:t>’</a:t>
            </a:r>
            <a:r>
              <a:rPr lang="uk-UA" sz="4000" dirty="0" err="1"/>
              <a:t>єктів</a:t>
            </a:r>
            <a:endParaRPr lang="en-US" dirty="0"/>
          </a:p>
        </p:txBody>
      </p:sp>
      <p:pic>
        <p:nvPicPr>
          <p:cNvPr id="5" name="Picture 4"/>
          <p:cNvPicPr>
            <a:picLocks noChangeAspect="1"/>
          </p:cNvPicPr>
          <p:nvPr/>
        </p:nvPicPr>
        <p:blipFill>
          <a:blip r:embed="rId2"/>
          <a:stretch>
            <a:fillRect/>
          </a:stretch>
        </p:blipFill>
        <p:spPr>
          <a:xfrm>
            <a:off x="413399" y="901511"/>
            <a:ext cx="3109935" cy="4067205"/>
          </a:xfrm>
          <a:prstGeom prst="rect">
            <a:avLst/>
          </a:prstGeom>
        </p:spPr>
      </p:pic>
      <p:pic>
        <p:nvPicPr>
          <p:cNvPr id="6" name="Picture 5"/>
          <p:cNvPicPr>
            <a:picLocks noChangeAspect="1"/>
          </p:cNvPicPr>
          <p:nvPr/>
        </p:nvPicPr>
        <p:blipFill>
          <a:blip r:embed="rId3"/>
          <a:stretch>
            <a:fillRect/>
          </a:stretch>
        </p:blipFill>
        <p:spPr>
          <a:xfrm>
            <a:off x="3953649" y="901511"/>
            <a:ext cx="3801101" cy="2743200"/>
          </a:xfrm>
          <a:prstGeom prst="rect">
            <a:avLst/>
          </a:prstGeom>
        </p:spPr>
      </p:pic>
      <p:pic>
        <p:nvPicPr>
          <p:cNvPr id="7" name="Picture 6"/>
          <p:cNvPicPr>
            <a:picLocks noChangeAspect="1"/>
          </p:cNvPicPr>
          <p:nvPr/>
        </p:nvPicPr>
        <p:blipFill>
          <a:blip r:embed="rId4"/>
          <a:stretch>
            <a:fillRect/>
          </a:stretch>
        </p:blipFill>
        <p:spPr>
          <a:xfrm>
            <a:off x="5398182" y="3473280"/>
            <a:ext cx="3471888" cy="1495436"/>
          </a:xfrm>
          <a:prstGeom prst="rect">
            <a:avLst/>
          </a:prstGeom>
        </p:spPr>
      </p:pic>
    </p:spTree>
    <p:extLst>
      <p:ext uri="{BB962C8B-B14F-4D97-AF65-F5344CB8AC3E}">
        <p14:creationId xmlns:p14="http://schemas.microsoft.com/office/powerpoint/2010/main" val="417919183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4000" dirty="0" err="1"/>
              <a:t>Геолокація</a:t>
            </a:r>
            <a:r>
              <a:rPr lang="uk-UA" sz="4000" dirty="0"/>
              <a:t>, </a:t>
            </a:r>
            <a:r>
              <a:rPr lang="uk-UA" sz="4000" dirty="0" err="1"/>
              <a:t>геофенсинг</a:t>
            </a:r>
            <a:r>
              <a:rPr lang="uk-UA" sz="4000" dirty="0"/>
              <a:t>, </a:t>
            </a:r>
            <a:r>
              <a:rPr lang="uk-UA" sz="4000" dirty="0" err="1"/>
              <a:t>геокодування</a:t>
            </a:r>
            <a:r>
              <a:rPr lang="uk-UA" sz="4000" dirty="0"/>
              <a:t> </a:t>
            </a:r>
            <a:endParaRPr lang="en-US" dirty="0"/>
          </a:p>
        </p:txBody>
      </p:sp>
      <p:sp>
        <p:nvSpPr>
          <p:cNvPr id="2" name="Text Placeholder 1"/>
          <p:cNvSpPr>
            <a:spLocks noGrp="1"/>
          </p:cNvSpPr>
          <p:nvPr>
            <p:ph type="body" sz="quarter" idx="10"/>
          </p:nvPr>
        </p:nvSpPr>
        <p:spPr>
          <a:xfrm>
            <a:off x="269261" y="1164657"/>
            <a:ext cx="5096823" cy="3435099"/>
          </a:xfrm>
        </p:spPr>
        <p:txBody>
          <a:bodyPr/>
          <a:lstStyle/>
          <a:p>
            <a:pPr marL="0" indent="0">
              <a:buNone/>
            </a:pPr>
            <a:r>
              <a:rPr lang="uk-UA" sz="1600" dirty="0" err="1">
                <a:latin typeface="+mn-lt"/>
              </a:rPr>
              <a:t>Геолокація</a:t>
            </a:r>
            <a:r>
              <a:rPr lang="uk-UA" sz="1600" dirty="0">
                <a:latin typeface="+mn-lt"/>
              </a:rPr>
              <a:t> – визначення координат (пари значень довгота-широта)</a:t>
            </a:r>
            <a:r>
              <a:rPr lang="en-US" sz="1600" dirty="0">
                <a:latin typeface="+mn-lt"/>
              </a:rPr>
              <a:t>.</a:t>
            </a:r>
          </a:p>
          <a:p>
            <a:pPr marL="0" indent="0">
              <a:buNone/>
            </a:pPr>
            <a:endParaRPr lang="en-US" sz="1600" dirty="0">
              <a:latin typeface="+mn-lt"/>
            </a:endParaRPr>
          </a:p>
          <a:p>
            <a:pPr marL="0" indent="0">
              <a:buNone/>
            </a:pPr>
            <a:r>
              <a:rPr lang="uk-UA" sz="1600" dirty="0" err="1">
                <a:latin typeface="+mn-lt"/>
              </a:rPr>
              <a:t>Геофенсинг</a:t>
            </a:r>
            <a:r>
              <a:rPr lang="uk-UA" sz="1600" dirty="0">
                <a:latin typeface="+mn-lt"/>
              </a:rPr>
              <a:t> – визначення границь </a:t>
            </a:r>
            <a:r>
              <a:rPr lang="uk-UA" sz="1600" dirty="0" err="1">
                <a:latin typeface="+mn-lt"/>
              </a:rPr>
              <a:t>геопросторового</a:t>
            </a:r>
            <a:r>
              <a:rPr lang="uk-UA" sz="1600" dirty="0">
                <a:latin typeface="+mn-lt"/>
              </a:rPr>
              <a:t> об</a:t>
            </a:r>
            <a:r>
              <a:rPr lang="en-US" sz="1600" dirty="0">
                <a:latin typeface="+mn-lt"/>
              </a:rPr>
              <a:t>’</a:t>
            </a:r>
            <a:r>
              <a:rPr lang="uk-UA" sz="1600" dirty="0" err="1">
                <a:latin typeface="+mn-lt"/>
              </a:rPr>
              <a:t>єкту</a:t>
            </a:r>
            <a:r>
              <a:rPr lang="en-US" sz="1600" dirty="0">
                <a:latin typeface="+mn-lt"/>
              </a:rPr>
              <a:t>. </a:t>
            </a:r>
          </a:p>
          <a:p>
            <a:pPr marL="0" indent="0">
              <a:buNone/>
            </a:pPr>
            <a:endParaRPr lang="en-US" sz="1600" dirty="0">
              <a:latin typeface="+mn-lt"/>
            </a:endParaRPr>
          </a:p>
          <a:p>
            <a:pPr marL="0" indent="0">
              <a:buNone/>
            </a:pPr>
            <a:r>
              <a:rPr lang="uk-UA" sz="1600" dirty="0" err="1">
                <a:latin typeface="+mn-lt"/>
              </a:rPr>
              <a:t>Геокодува́ння</a:t>
            </a:r>
            <a:r>
              <a:rPr lang="en-US" sz="1600" dirty="0">
                <a:latin typeface="+mn-lt"/>
              </a:rPr>
              <a:t> — </a:t>
            </a:r>
            <a:r>
              <a:rPr lang="uk-UA" sz="1600" dirty="0">
                <a:latin typeface="+mn-lt"/>
              </a:rPr>
              <a:t>призначення об'єкту карти певного універсального географічного ідентифікатора (наприклад, географічні координати на земній кулі - широта і довгота).</a:t>
            </a:r>
            <a:r>
              <a:rPr lang="en-US" sz="1600" dirty="0">
                <a:latin typeface="+mn-lt"/>
              </a:rPr>
              <a:t> </a:t>
            </a:r>
            <a:r>
              <a:rPr lang="uk-UA" sz="1600" dirty="0" err="1">
                <a:latin typeface="+mn-lt"/>
              </a:rPr>
              <a:t>Зворотнє</a:t>
            </a:r>
            <a:r>
              <a:rPr lang="uk-UA" sz="1600" dirty="0">
                <a:latin typeface="+mn-lt"/>
              </a:rPr>
              <a:t> </a:t>
            </a:r>
            <a:r>
              <a:rPr lang="uk-UA" sz="1600" dirty="0" err="1">
                <a:latin typeface="+mn-lt"/>
              </a:rPr>
              <a:t>геокодування</a:t>
            </a:r>
            <a:r>
              <a:rPr lang="uk-UA" sz="1600" dirty="0">
                <a:latin typeface="+mn-lt"/>
              </a:rPr>
              <a:t> навпаки використовує географічні координати, щоб знайти опис місця розташування (наприклад, поштову адресу будівлі, назву поселення тощо).</a:t>
            </a:r>
            <a:endParaRPr lang="en-US" sz="1600" dirty="0">
              <a:latin typeface="+mn-lt"/>
            </a:endParaRPr>
          </a:p>
        </p:txBody>
      </p:sp>
      <p:pic>
        <p:nvPicPr>
          <p:cNvPr id="1028" name="Picture 4" descr="https://developers.geoloqi.com/img/diagrams/geofencin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5327" y="1698025"/>
            <a:ext cx="3933825" cy="2057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480822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sz="4000" dirty="0"/>
              <a:t>Де </a:t>
            </a:r>
            <a:r>
              <a:rPr lang="ru-RU" sz="4000" dirty="0" err="1"/>
              <a:t>взяти</a:t>
            </a:r>
            <a:r>
              <a:rPr lang="ru-RU" sz="4000" dirty="0"/>
              <a:t> </a:t>
            </a:r>
            <a:r>
              <a:rPr lang="ru-RU" sz="4000" dirty="0" err="1"/>
              <a:t>дані</a:t>
            </a:r>
            <a:r>
              <a:rPr lang="ru-RU" sz="4000" dirty="0"/>
              <a:t>?</a:t>
            </a:r>
            <a:endParaRPr lang="en-US" dirty="0"/>
          </a:p>
        </p:txBody>
      </p:sp>
      <p:sp>
        <p:nvSpPr>
          <p:cNvPr id="2" name="Text Placeholder 1"/>
          <p:cNvSpPr>
            <a:spLocks noGrp="1"/>
          </p:cNvSpPr>
          <p:nvPr>
            <p:ph type="body" sz="quarter" idx="10"/>
          </p:nvPr>
        </p:nvSpPr>
        <p:spPr>
          <a:xfrm>
            <a:off x="269261" y="1164657"/>
            <a:ext cx="3585657" cy="3484344"/>
          </a:xfrm>
        </p:spPr>
        <p:txBody>
          <a:bodyPr/>
          <a:lstStyle/>
          <a:p>
            <a:pPr marL="342900" indent="-342900">
              <a:buFont typeface="+mj-lt"/>
              <a:buAutoNum type="arabicPeriod"/>
            </a:pPr>
            <a:r>
              <a:rPr lang="en-US" sz="1600" dirty="0">
                <a:latin typeface="+mn-lt"/>
                <a:hlinkClick r:id="rId2"/>
              </a:rPr>
              <a:t>http://data.gov.ua</a:t>
            </a:r>
            <a:endParaRPr lang="en-US" sz="1600" dirty="0">
              <a:latin typeface="+mn-lt"/>
              <a:hlinkClick r:id="rId3"/>
            </a:endParaRPr>
          </a:p>
          <a:p>
            <a:pPr marL="342900" indent="-342900">
              <a:buFont typeface="+mj-lt"/>
              <a:buAutoNum type="arabicPeriod"/>
            </a:pPr>
            <a:r>
              <a:rPr lang="en-US" sz="1600" dirty="0">
                <a:latin typeface="+mn-lt"/>
                <a:hlinkClick r:id="rId3"/>
              </a:rPr>
              <a:t>http://www.geonames.org/</a:t>
            </a:r>
            <a:r>
              <a:rPr lang="uk-UA" sz="1600" dirty="0">
                <a:latin typeface="+mn-lt"/>
              </a:rPr>
              <a:t> </a:t>
            </a:r>
            <a:endParaRPr lang="en-US" sz="1600" dirty="0">
              <a:latin typeface="+mn-lt"/>
            </a:endParaRPr>
          </a:p>
          <a:p>
            <a:pPr marL="342900" indent="-342900">
              <a:buFont typeface="+mj-lt"/>
              <a:buAutoNum type="arabicPeriod"/>
            </a:pPr>
            <a:r>
              <a:rPr lang="en-US" sz="1600" dirty="0">
                <a:latin typeface="+mn-lt"/>
                <a:hlinkClick r:id="rId4"/>
              </a:rPr>
              <a:t>https://catalog.data.gov/dataset?metadata_type=geospatial</a:t>
            </a:r>
            <a:r>
              <a:rPr lang="en-US" sz="1600" dirty="0">
                <a:latin typeface="+mn-lt"/>
              </a:rPr>
              <a:t> </a:t>
            </a:r>
            <a:endParaRPr lang="ru-RU" sz="1600" dirty="0">
              <a:latin typeface="+mn-lt"/>
            </a:endParaRPr>
          </a:p>
          <a:p>
            <a:pPr marL="342900" indent="-342900">
              <a:buFont typeface="+mj-lt"/>
              <a:buAutoNum type="arabicPeriod"/>
            </a:pPr>
            <a:r>
              <a:rPr lang="en-US" sz="1600" dirty="0">
                <a:latin typeface="+mn-lt"/>
              </a:rPr>
              <a:t>10 Free GIS Data Sources: Best Global Raster and Vector Datasets</a:t>
            </a:r>
            <a:r>
              <a:rPr lang="ru-RU" sz="1600" dirty="0">
                <a:latin typeface="+mn-lt"/>
              </a:rPr>
              <a:t> </a:t>
            </a:r>
            <a:r>
              <a:rPr lang="en-US" sz="1600" dirty="0">
                <a:latin typeface="+mn-lt"/>
                <a:hlinkClick r:id="rId5"/>
              </a:rPr>
              <a:t>http://gisgeography.com/best-free-gis-data-sources-raster-vector/</a:t>
            </a:r>
            <a:r>
              <a:rPr lang="ru-RU" sz="1600" dirty="0">
                <a:latin typeface="+mn-lt"/>
              </a:rPr>
              <a:t> </a:t>
            </a:r>
            <a:endParaRPr lang="en-US" sz="1600" dirty="0">
              <a:latin typeface="+mn-lt"/>
            </a:endParaRPr>
          </a:p>
          <a:p>
            <a:pPr marL="342900" indent="-342900">
              <a:buFont typeface="+mj-lt"/>
              <a:buAutoNum type="arabicPeriod"/>
            </a:pPr>
            <a:r>
              <a:rPr lang="en-US" sz="1600" dirty="0">
                <a:latin typeface="+mn-lt"/>
              </a:rPr>
              <a:t>Free GIS Data </a:t>
            </a:r>
            <a:r>
              <a:rPr lang="en-US" sz="1600" dirty="0">
                <a:latin typeface="+mn-lt"/>
                <a:hlinkClick r:id="rId6"/>
              </a:rPr>
              <a:t>http://freegisdata.rtwilson.com/</a:t>
            </a:r>
            <a:r>
              <a:rPr lang="en-US" sz="1600" dirty="0">
                <a:latin typeface="+mn-lt"/>
              </a:rPr>
              <a:t> </a:t>
            </a:r>
          </a:p>
          <a:p>
            <a:pPr marL="342900" indent="-342900">
              <a:buFont typeface="+mj-lt"/>
              <a:buAutoNum type="arabicPeriod"/>
            </a:pPr>
            <a:r>
              <a:rPr lang="en-US" sz="1600" dirty="0">
                <a:latin typeface="+mn-lt"/>
              </a:rPr>
              <a:t>Foursquare API </a:t>
            </a:r>
            <a:r>
              <a:rPr lang="en-US" sz="1600" dirty="0">
                <a:latin typeface="+mn-lt"/>
                <a:hlinkClick r:id="rId7"/>
              </a:rPr>
              <a:t>https://developer.foursquare.com</a:t>
            </a:r>
            <a:r>
              <a:rPr lang="en-US" sz="1600" dirty="0">
                <a:latin typeface="+mn-lt"/>
              </a:rPr>
              <a:t> </a:t>
            </a:r>
          </a:p>
        </p:txBody>
      </p:sp>
      <p:pic>
        <p:nvPicPr>
          <p:cNvPr id="4" name="Picture 3"/>
          <p:cNvPicPr>
            <a:picLocks noChangeAspect="1"/>
          </p:cNvPicPr>
          <p:nvPr/>
        </p:nvPicPr>
        <p:blipFill>
          <a:blip r:embed="rId8"/>
          <a:stretch>
            <a:fillRect/>
          </a:stretch>
        </p:blipFill>
        <p:spPr>
          <a:xfrm>
            <a:off x="4637043" y="1111718"/>
            <a:ext cx="4155831" cy="3657600"/>
          </a:xfrm>
          <a:prstGeom prst="rect">
            <a:avLst/>
          </a:prstGeom>
        </p:spPr>
      </p:pic>
    </p:spTree>
    <p:extLst>
      <p:ext uri="{BB962C8B-B14F-4D97-AF65-F5344CB8AC3E}">
        <p14:creationId xmlns:p14="http://schemas.microsoft.com/office/powerpoint/2010/main" val="303103204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a:t>FlightRadar24</a:t>
            </a:r>
            <a:endParaRPr lang="ru-RU" sz="3600" dirty="0"/>
          </a:p>
        </p:txBody>
      </p:sp>
      <p:sp>
        <p:nvSpPr>
          <p:cNvPr id="4" name="Text Placeholder 1"/>
          <p:cNvSpPr>
            <a:spLocks noGrp="1"/>
          </p:cNvSpPr>
          <p:nvPr>
            <p:ph type="body" sz="quarter" idx="10"/>
          </p:nvPr>
        </p:nvSpPr>
        <p:spPr>
          <a:xfrm>
            <a:off x="317388" y="4664989"/>
            <a:ext cx="5323015" cy="412734"/>
          </a:xfrm>
        </p:spPr>
        <p:txBody>
          <a:bodyPr vert="horz" wrap="square" lIns="107536" tIns="67211" rIns="107536" bIns="67211" rtlCol="0" anchor="t">
            <a:spAutoFit/>
          </a:bodyPr>
          <a:lstStyle/>
          <a:p>
            <a:pPr marL="0" indent="0">
              <a:buNone/>
            </a:pPr>
            <a:r>
              <a:rPr lang="en-US" sz="2000" dirty="0">
                <a:hlinkClick r:id="rId2"/>
              </a:rPr>
              <a:t>https://www.flightradar24.com/46.55,19.35/5</a:t>
            </a:r>
            <a:r>
              <a:rPr lang="en-US" sz="2000" dirty="0"/>
              <a:t> </a:t>
            </a:r>
          </a:p>
        </p:txBody>
      </p:sp>
      <p:pic>
        <p:nvPicPr>
          <p:cNvPr id="2" name="Picture 1"/>
          <p:cNvPicPr>
            <a:picLocks noChangeAspect="1"/>
          </p:cNvPicPr>
          <p:nvPr/>
        </p:nvPicPr>
        <p:blipFill>
          <a:blip r:embed="rId3"/>
          <a:stretch>
            <a:fillRect/>
          </a:stretch>
        </p:blipFill>
        <p:spPr>
          <a:xfrm>
            <a:off x="2126591" y="949637"/>
            <a:ext cx="6946184" cy="3657600"/>
          </a:xfrm>
          <a:prstGeom prst="rect">
            <a:avLst/>
          </a:prstGeom>
        </p:spPr>
      </p:pic>
      <p:sp>
        <p:nvSpPr>
          <p:cNvPr id="7" name="Text Placeholder 1"/>
          <p:cNvSpPr txBox="1">
            <a:spLocks/>
          </p:cNvSpPr>
          <p:nvPr/>
        </p:nvSpPr>
        <p:spPr>
          <a:xfrm>
            <a:off x="269263" y="1164657"/>
            <a:ext cx="1756855" cy="1243730"/>
          </a:xfrm>
          <a:prstGeom prst="rect">
            <a:avLst/>
          </a:prstGeom>
        </p:spPr>
        <p:txBody>
          <a:bodyPr vert="horz" wrap="square" lIns="107536" tIns="67211" rIns="107536" bIns="67211" rtlCol="0" anchor="t">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0" indent="0">
              <a:buFont typeface="Arial" pitchFamily="34" charset="0"/>
              <a:buNone/>
            </a:pPr>
            <a:r>
              <a:rPr lang="uk-UA" sz="2000" dirty="0"/>
              <a:t>Повітряний трафік в реальному часі.</a:t>
            </a:r>
            <a:endParaRPr lang="en-US" sz="2000" dirty="0"/>
          </a:p>
        </p:txBody>
      </p:sp>
    </p:spTree>
    <p:extLst>
      <p:ext uri="{BB962C8B-B14F-4D97-AF65-F5344CB8AC3E}">
        <p14:creationId xmlns:p14="http://schemas.microsoft.com/office/powerpoint/2010/main" val="43733011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3600" dirty="0"/>
              <a:t>Видані направлення авіакомпаніям України</a:t>
            </a:r>
            <a:endParaRPr lang="ru-RU" sz="3600" dirty="0"/>
          </a:p>
        </p:txBody>
      </p:sp>
      <p:sp>
        <p:nvSpPr>
          <p:cNvPr id="4" name="Text Placeholder 1"/>
          <p:cNvSpPr>
            <a:spLocks noGrp="1"/>
          </p:cNvSpPr>
          <p:nvPr>
            <p:ph type="body" sz="quarter" idx="10"/>
          </p:nvPr>
        </p:nvSpPr>
        <p:spPr>
          <a:xfrm>
            <a:off x="269263" y="1164657"/>
            <a:ext cx="3388338" cy="2536392"/>
          </a:xfrm>
        </p:spPr>
        <p:txBody>
          <a:bodyPr vert="horz" wrap="square" lIns="107536" tIns="67211" rIns="107536" bIns="67211" rtlCol="0" anchor="t">
            <a:spAutoFit/>
          </a:bodyPr>
          <a:lstStyle/>
          <a:p>
            <a:pPr marL="0" indent="0">
              <a:buNone/>
            </a:pPr>
            <a:r>
              <a:rPr lang="ru-RU" sz="2000" dirty="0" err="1"/>
              <a:t>Призначення</a:t>
            </a:r>
            <a:r>
              <a:rPr lang="ru-RU" sz="2000" dirty="0"/>
              <a:t> для </a:t>
            </a:r>
            <a:r>
              <a:rPr lang="ru-RU" sz="2000" dirty="0" err="1"/>
              <a:t>експлуатації</a:t>
            </a:r>
            <a:r>
              <a:rPr lang="ru-RU" sz="2000" dirty="0"/>
              <a:t> </a:t>
            </a:r>
            <a:r>
              <a:rPr lang="ru-RU" sz="2000" dirty="0" err="1"/>
              <a:t>міжнародних</a:t>
            </a:r>
            <a:r>
              <a:rPr lang="ru-RU" sz="2000" dirty="0"/>
              <a:t> </a:t>
            </a:r>
            <a:r>
              <a:rPr lang="ru-RU" sz="2000" dirty="0" err="1"/>
              <a:t>повітряних</a:t>
            </a:r>
            <a:r>
              <a:rPr lang="ru-RU" sz="2000" dirty="0"/>
              <a:t> </a:t>
            </a:r>
            <a:r>
              <a:rPr lang="ru-RU" sz="2000" dirty="0" err="1"/>
              <a:t>ліній</a:t>
            </a:r>
            <a:r>
              <a:rPr lang="en-US" sz="2000" dirty="0"/>
              <a:t>.</a:t>
            </a:r>
          </a:p>
          <a:p>
            <a:pPr marL="0" indent="0">
              <a:buNone/>
            </a:pPr>
            <a:endParaRPr lang="en-US" sz="2000" dirty="0"/>
          </a:p>
          <a:p>
            <a:pPr marL="0" indent="0">
              <a:buNone/>
            </a:pPr>
            <a:endParaRPr lang="en-US" sz="2000" dirty="0"/>
          </a:p>
          <a:p>
            <a:pPr marL="0" indent="0">
              <a:buNone/>
            </a:pPr>
            <a:r>
              <a:rPr lang="en-US" sz="2000" dirty="0">
                <a:hlinkClick r:id="rId2"/>
              </a:rPr>
              <a:t>https://www.google.com/maps/d/viewer?mid=zQyzchol-IlQ.kqJvVjvXIY-s</a:t>
            </a:r>
            <a:r>
              <a:rPr lang="en-US" sz="2000" dirty="0"/>
              <a:t> </a:t>
            </a:r>
          </a:p>
        </p:txBody>
      </p:sp>
      <p:pic>
        <p:nvPicPr>
          <p:cNvPr id="5" name="Picture 4"/>
          <p:cNvPicPr>
            <a:picLocks noChangeAspect="1"/>
          </p:cNvPicPr>
          <p:nvPr/>
        </p:nvPicPr>
        <p:blipFill>
          <a:blip r:embed="rId3"/>
          <a:stretch>
            <a:fillRect/>
          </a:stretch>
        </p:blipFill>
        <p:spPr>
          <a:xfrm>
            <a:off x="4026074" y="1097280"/>
            <a:ext cx="4843996" cy="3657600"/>
          </a:xfrm>
          <a:prstGeom prst="rect">
            <a:avLst/>
          </a:prstGeom>
        </p:spPr>
      </p:pic>
    </p:spTree>
    <p:extLst>
      <p:ext uri="{BB962C8B-B14F-4D97-AF65-F5344CB8AC3E}">
        <p14:creationId xmlns:p14="http://schemas.microsoft.com/office/powerpoint/2010/main" val="70163821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uk-UA" sz="3600" dirty="0"/>
              <a:t>Місця та </a:t>
            </a:r>
            <a:r>
              <a:rPr lang="uk-UA" sz="3600" dirty="0" err="1"/>
              <a:t>івенти</a:t>
            </a:r>
            <a:endParaRPr lang="ru-RU" sz="3600" dirty="0"/>
          </a:p>
        </p:txBody>
      </p:sp>
      <p:sp>
        <p:nvSpPr>
          <p:cNvPr id="4" name="Text Placeholder 1"/>
          <p:cNvSpPr>
            <a:spLocks noGrp="1"/>
          </p:cNvSpPr>
          <p:nvPr>
            <p:ph type="body" sz="quarter" idx="10"/>
          </p:nvPr>
        </p:nvSpPr>
        <p:spPr>
          <a:xfrm>
            <a:off x="269263" y="1164657"/>
            <a:ext cx="3388338" cy="2259393"/>
          </a:xfrm>
        </p:spPr>
        <p:txBody>
          <a:bodyPr vert="horz" wrap="square" lIns="107536" tIns="67211" rIns="107536" bIns="67211" rtlCol="0" anchor="t">
            <a:spAutoFit/>
          </a:bodyPr>
          <a:lstStyle/>
          <a:p>
            <a:pPr marL="0" indent="0">
              <a:buNone/>
            </a:pPr>
            <a:r>
              <a:rPr lang="uk-UA" sz="2000" dirty="0"/>
              <a:t>Туристичні місця України та події.</a:t>
            </a:r>
            <a:endParaRPr lang="en-US" sz="2000" dirty="0"/>
          </a:p>
          <a:p>
            <a:pPr marL="0" indent="0">
              <a:buNone/>
            </a:pPr>
            <a:endParaRPr lang="en-US" sz="2000" dirty="0"/>
          </a:p>
          <a:p>
            <a:pPr marL="0" indent="0">
              <a:buNone/>
            </a:pPr>
            <a:endParaRPr lang="en-US" sz="2000" dirty="0"/>
          </a:p>
          <a:p>
            <a:pPr marL="0" indent="0">
              <a:buNone/>
            </a:pPr>
            <a:r>
              <a:rPr lang="en-US" sz="2000" dirty="0">
                <a:hlinkClick r:id="rId2"/>
              </a:rPr>
              <a:t>https://www.google.com/maps/d/viewer?mid=z8K60YZvAyvw.kjWTOyma-sGE</a:t>
            </a:r>
            <a:r>
              <a:rPr lang="uk-UA" sz="2000" dirty="0"/>
              <a:t> </a:t>
            </a:r>
            <a:endParaRPr lang="en-US" sz="2000" dirty="0"/>
          </a:p>
        </p:txBody>
      </p:sp>
      <p:pic>
        <p:nvPicPr>
          <p:cNvPr id="7" name="Picture 6"/>
          <p:cNvPicPr>
            <a:picLocks noChangeAspect="1"/>
          </p:cNvPicPr>
          <p:nvPr/>
        </p:nvPicPr>
        <p:blipFill>
          <a:blip r:embed="rId3"/>
          <a:stretch>
            <a:fillRect/>
          </a:stretch>
        </p:blipFill>
        <p:spPr>
          <a:xfrm>
            <a:off x="4250268" y="1164657"/>
            <a:ext cx="4619802" cy="3657600"/>
          </a:xfrm>
          <a:prstGeom prst="rect">
            <a:avLst/>
          </a:prstGeom>
        </p:spPr>
      </p:pic>
    </p:spTree>
    <p:extLst>
      <p:ext uri="{BB962C8B-B14F-4D97-AF65-F5344CB8AC3E}">
        <p14:creationId xmlns:p14="http://schemas.microsoft.com/office/powerpoint/2010/main" val="132476654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apped In Isra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328" y="293671"/>
            <a:ext cx="1950098" cy="4572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3"/>
          <a:stretch>
            <a:fillRect/>
          </a:stretch>
        </p:blipFill>
        <p:spPr>
          <a:xfrm>
            <a:off x="1760269" y="1210159"/>
            <a:ext cx="6946184" cy="3657600"/>
          </a:xfrm>
          <a:prstGeom prst="rect">
            <a:avLst/>
          </a:prstGeom>
        </p:spPr>
      </p:pic>
      <p:pic>
        <p:nvPicPr>
          <p:cNvPr id="2052" name="Picture 4" descr="Mapped in Ukrain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91953" y="293671"/>
            <a:ext cx="1714500" cy="57150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5"/>
          <a:stretch>
            <a:fillRect/>
          </a:stretch>
        </p:blipFill>
        <p:spPr>
          <a:xfrm>
            <a:off x="226934" y="865172"/>
            <a:ext cx="7003333" cy="3657600"/>
          </a:xfrm>
          <a:prstGeom prst="rect">
            <a:avLst/>
          </a:prstGeom>
        </p:spPr>
      </p:pic>
    </p:spTree>
    <p:extLst>
      <p:ext uri="{BB962C8B-B14F-4D97-AF65-F5344CB8AC3E}">
        <p14:creationId xmlns:p14="http://schemas.microsoft.com/office/powerpoint/2010/main" val="18893475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itles &amp; Breakers">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eneric Content">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539</Words>
  <Application>Microsoft Office PowerPoint</Application>
  <PresentationFormat>On-screen Show (16:9)</PresentationFormat>
  <Paragraphs>89</Paragraphs>
  <Slides>24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24</vt:i4>
      </vt:variant>
    </vt:vector>
  </HeadingPairs>
  <TitlesOfParts>
    <vt:vector size="32" baseType="lpstr">
      <vt:lpstr>Arial</vt:lpstr>
      <vt:lpstr>Segoe</vt:lpstr>
      <vt:lpstr>Segoe UI</vt:lpstr>
      <vt:lpstr>Segoe UI Light</vt:lpstr>
      <vt:lpstr>Segoe ui light (Headings)</vt:lpstr>
      <vt:lpstr>Wingdings</vt:lpstr>
      <vt:lpstr>Titles &amp; Breakers</vt:lpstr>
      <vt:lpstr>Generic Content</vt:lpstr>
      <vt:lpstr>Світовий та український досвід роботи з геопросторовими даними</vt:lpstr>
      <vt:lpstr>Типи геопросторових даних</vt:lpstr>
      <vt:lpstr>Приклади геопросторових об’єктів</vt:lpstr>
      <vt:lpstr>Геолокація, геофенсинг, геокодування </vt:lpstr>
      <vt:lpstr>Де взяти дані?</vt:lpstr>
      <vt:lpstr>FlightRadar24</vt:lpstr>
      <vt:lpstr>Видані направлення авіакомпаніям України</vt:lpstr>
      <vt:lpstr>Місця та івенти</vt:lpstr>
      <vt:lpstr>PowerPoint Presentation</vt:lpstr>
      <vt:lpstr>Інформаційна система управління майном територіальної громади міста Києва</vt:lpstr>
      <vt:lpstr>УкрТрансГаз </vt:lpstr>
      <vt:lpstr>Tesla Club Ukraine</vt:lpstr>
      <vt:lpstr>UA Roads</vt:lpstr>
      <vt:lpstr>PowerPoint Presentation</vt:lpstr>
      <vt:lpstr>OpenGrid</vt:lpstr>
      <vt:lpstr>Карти</vt:lpstr>
      <vt:lpstr>Leafnet.js</vt:lpstr>
      <vt:lpstr>OpenLayers</vt:lpstr>
      <vt:lpstr>AmCharts</vt:lpstr>
      <vt:lpstr>PowerPoint Presentation</vt:lpstr>
      <vt:lpstr>PowerPoint Presentation</vt:lpstr>
      <vt:lpstr>PowerPoint Presentation</vt:lpstr>
      <vt:lpstr>PowerPoint Presentation</vt:lpstr>
      <vt:lpstr>Питання?</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Міжнародний та вітчизняний досвід успішного використання відкритих даних</dc:title>
  <dc:subject/>
  <dc:creator/>
  <cp:keywords/>
  <dc:description/>
  <cp:lastModifiedBy/>
  <cp:revision>9</cp:revision>
  <dcterms:created xsi:type="dcterms:W3CDTF">2014-11-11T20:55:08Z</dcterms:created>
  <dcterms:modified xsi:type="dcterms:W3CDTF">2016-04-28T15:55:09Z</dcterms:modified>
</cp:coreProperties>
</file>